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00CCFF"/>
    <a:srgbClr val="00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61" autoAdjust="0"/>
  </p:normalViewPr>
  <p:slideViewPr>
    <p:cSldViewPr>
      <p:cViewPr varScale="1">
        <p:scale>
          <a:sx n="66" d="100"/>
          <a:sy n="66" d="100"/>
        </p:scale>
        <p:origin x="-4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8E9EE3-8006-4945-B8E2-D897D27FD334}" type="doc">
      <dgm:prSet loTypeId="urn:microsoft.com/office/officeart/2005/8/layout/process1" loCatId="process" qsTypeId="urn:microsoft.com/office/officeart/2005/8/quickstyle/simple3" qsCatId="simple" csTypeId="urn:microsoft.com/office/officeart/2005/8/colors/colorful3" csCatId="colorful" phldr="1"/>
      <dgm:spPr/>
    </dgm:pt>
    <dgm:pt modelId="{F8783C46-7B94-43A1-97FA-129178E38CBF}">
      <dgm:prSet phldrT="[Текст]" custT="1"/>
      <dgm:spPr/>
      <dgm:t>
        <a:bodyPr/>
        <a:lstStyle/>
        <a:p>
          <a:r>
            <a:rPr lang="ru-RU" sz="2800" dirty="0" smtClean="0"/>
            <a:t>Земля</a:t>
          </a:r>
          <a:endParaRPr lang="ru-RU" sz="2800" dirty="0"/>
        </a:p>
      </dgm:t>
    </dgm:pt>
    <dgm:pt modelId="{99C49376-7D7E-462D-AFDA-FD4EA42A2F4F}" type="parTrans" cxnId="{015D0789-0EC4-4D50-A661-5F7A43A78CBB}">
      <dgm:prSet/>
      <dgm:spPr/>
      <dgm:t>
        <a:bodyPr/>
        <a:lstStyle/>
        <a:p>
          <a:endParaRPr lang="ru-RU"/>
        </a:p>
      </dgm:t>
    </dgm:pt>
    <dgm:pt modelId="{E73FFD26-767A-47BE-86E5-898D9918F469}" type="sibTrans" cxnId="{015D0789-0EC4-4D50-A661-5F7A43A78CBB}">
      <dgm:prSet/>
      <dgm:spPr/>
      <dgm:t>
        <a:bodyPr/>
        <a:lstStyle/>
        <a:p>
          <a:endParaRPr lang="ru-RU"/>
        </a:p>
      </dgm:t>
    </dgm:pt>
    <dgm:pt modelId="{DC6DCF8D-5A7E-447E-B88B-59CA1EBBFB6E}">
      <dgm:prSet phldrT="[Текст]" custT="1"/>
      <dgm:spPr/>
      <dgm:t>
        <a:bodyPr/>
        <a:lstStyle/>
        <a:p>
          <a:r>
            <a:rPr lang="ru-RU" sz="2400" dirty="0" smtClean="0"/>
            <a:t>Капитал</a:t>
          </a:r>
          <a:endParaRPr lang="ru-RU" sz="2400" dirty="0"/>
        </a:p>
      </dgm:t>
    </dgm:pt>
    <dgm:pt modelId="{D05D6BA9-16EA-4F00-9E2D-7CEA1309354D}" type="parTrans" cxnId="{CE9BEA7F-211F-41BD-A847-8968EB3966AD}">
      <dgm:prSet/>
      <dgm:spPr/>
      <dgm:t>
        <a:bodyPr/>
        <a:lstStyle/>
        <a:p>
          <a:endParaRPr lang="ru-RU"/>
        </a:p>
      </dgm:t>
    </dgm:pt>
    <dgm:pt modelId="{6362E5B0-D59F-4907-AD7D-FE59D510E42A}" type="sibTrans" cxnId="{CE9BEA7F-211F-41BD-A847-8968EB3966AD}">
      <dgm:prSet/>
      <dgm:spPr/>
      <dgm:t>
        <a:bodyPr/>
        <a:lstStyle/>
        <a:p>
          <a:endParaRPr lang="ru-RU"/>
        </a:p>
      </dgm:t>
    </dgm:pt>
    <dgm:pt modelId="{F1A2478C-6DCF-42E8-B112-4AA31517F85C}">
      <dgm:prSet phldrT="[Текст]" custT="1"/>
      <dgm:spPr/>
      <dgm:t>
        <a:bodyPr/>
        <a:lstStyle/>
        <a:p>
          <a:r>
            <a:rPr lang="ru-RU" sz="1400" b="1" dirty="0" err="1" smtClean="0"/>
            <a:t>Предпринима</a:t>
          </a:r>
          <a:endParaRPr lang="ru-RU" sz="1400" b="1" dirty="0" smtClean="0"/>
        </a:p>
        <a:p>
          <a:r>
            <a:rPr lang="ru-RU" sz="1400" b="1" dirty="0" err="1" smtClean="0"/>
            <a:t>тельские</a:t>
          </a:r>
          <a:r>
            <a:rPr lang="ru-RU" sz="1400" b="1" dirty="0" smtClean="0"/>
            <a:t> способности</a:t>
          </a:r>
          <a:endParaRPr lang="ru-RU" sz="1400" b="1" dirty="0"/>
        </a:p>
      </dgm:t>
    </dgm:pt>
    <dgm:pt modelId="{80425E9D-2109-438B-A953-BE5CEB3673CE}" type="parTrans" cxnId="{9D2D5205-CC04-4380-B973-42925882BF82}">
      <dgm:prSet/>
      <dgm:spPr/>
      <dgm:t>
        <a:bodyPr/>
        <a:lstStyle/>
        <a:p>
          <a:endParaRPr lang="ru-RU"/>
        </a:p>
      </dgm:t>
    </dgm:pt>
    <dgm:pt modelId="{9575CF08-F63F-400C-A2BE-5DE017AA8C67}" type="sibTrans" cxnId="{9D2D5205-CC04-4380-B973-42925882BF82}">
      <dgm:prSet/>
      <dgm:spPr/>
      <dgm:t>
        <a:bodyPr/>
        <a:lstStyle/>
        <a:p>
          <a:endParaRPr lang="ru-RU"/>
        </a:p>
      </dgm:t>
    </dgm:pt>
    <dgm:pt modelId="{C06A1A8D-F515-4A73-99AB-A940B19D34FC}">
      <dgm:prSet custT="1"/>
      <dgm:spPr/>
      <dgm:t>
        <a:bodyPr/>
        <a:lstStyle/>
        <a:p>
          <a:r>
            <a:rPr lang="ru-RU" sz="2800" dirty="0" smtClean="0"/>
            <a:t>Труд</a:t>
          </a:r>
          <a:endParaRPr lang="ru-RU" sz="2800" dirty="0"/>
        </a:p>
      </dgm:t>
    </dgm:pt>
    <dgm:pt modelId="{0291E097-9150-430A-827B-13C2213E050C}" type="parTrans" cxnId="{3A5FB053-0D26-4A43-AD0A-1190AF5BBC6C}">
      <dgm:prSet/>
      <dgm:spPr/>
      <dgm:t>
        <a:bodyPr/>
        <a:lstStyle/>
        <a:p>
          <a:endParaRPr lang="ru-RU"/>
        </a:p>
      </dgm:t>
    </dgm:pt>
    <dgm:pt modelId="{2289F364-CDCE-4A44-9A6D-20AA4C26065B}" type="sibTrans" cxnId="{3A5FB053-0D26-4A43-AD0A-1190AF5BBC6C}">
      <dgm:prSet/>
      <dgm:spPr/>
      <dgm:t>
        <a:bodyPr/>
        <a:lstStyle/>
        <a:p>
          <a:endParaRPr lang="ru-RU"/>
        </a:p>
      </dgm:t>
    </dgm:pt>
    <dgm:pt modelId="{2B6FEFC3-3720-4895-B375-9D73E5F54AC4}" type="pres">
      <dgm:prSet presAssocID="{848E9EE3-8006-4945-B8E2-D897D27FD334}" presName="Name0" presStyleCnt="0">
        <dgm:presLayoutVars>
          <dgm:dir/>
          <dgm:resizeHandles val="exact"/>
        </dgm:presLayoutVars>
      </dgm:prSet>
      <dgm:spPr/>
    </dgm:pt>
    <dgm:pt modelId="{BA13128A-1BD9-44E6-B99D-D3D8728B402F}" type="pres">
      <dgm:prSet presAssocID="{C06A1A8D-F515-4A73-99AB-A940B19D34FC}" presName="node" presStyleLbl="node1" presStyleIdx="0" presStyleCnt="4" custScaleX="111199" custScaleY="1008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451E9D-02D6-49CF-B7DF-DDC8A0C98CA7}" type="pres">
      <dgm:prSet presAssocID="{2289F364-CDCE-4A44-9A6D-20AA4C26065B}" presName="sibTrans" presStyleLbl="sibTrans2D1" presStyleIdx="0" presStyleCnt="3"/>
      <dgm:spPr/>
      <dgm:t>
        <a:bodyPr/>
        <a:lstStyle/>
        <a:p>
          <a:endParaRPr lang="ru-RU"/>
        </a:p>
      </dgm:t>
    </dgm:pt>
    <dgm:pt modelId="{439A4B9F-1C18-422A-B234-66C0BF34DA73}" type="pres">
      <dgm:prSet presAssocID="{2289F364-CDCE-4A44-9A6D-20AA4C26065B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D2875DCE-8F3E-4037-88C8-B87ACB4596B6}" type="pres">
      <dgm:prSet presAssocID="{F8783C46-7B94-43A1-97FA-129178E38CBF}" presName="node" presStyleLbl="node1" presStyleIdx="1" presStyleCnt="4" custScaleY="737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C4BFB9-D5F6-4621-B02C-DAF3B8E2EECC}" type="pres">
      <dgm:prSet presAssocID="{E73FFD26-767A-47BE-86E5-898D9918F469}" presName="sibTrans" presStyleLbl="sibTrans2D1" presStyleIdx="1" presStyleCnt="3"/>
      <dgm:spPr/>
      <dgm:t>
        <a:bodyPr/>
        <a:lstStyle/>
        <a:p>
          <a:endParaRPr lang="ru-RU"/>
        </a:p>
      </dgm:t>
    </dgm:pt>
    <dgm:pt modelId="{9934C79F-6DF2-4AF6-8DBB-1FDC0D6D344C}" type="pres">
      <dgm:prSet presAssocID="{E73FFD26-767A-47BE-86E5-898D9918F469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30D273FF-73A8-4B59-AE1B-6687CAD912E2}" type="pres">
      <dgm:prSet presAssocID="{DC6DCF8D-5A7E-447E-B88B-59CA1EBBFB6E}" presName="node" presStyleLbl="node1" presStyleIdx="2" presStyleCnt="4" custScaleY="819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57F847-0E4D-4C49-9857-6FFEA752FB97}" type="pres">
      <dgm:prSet presAssocID="{6362E5B0-D59F-4907-AD7D-FE59D510E42A}" presName="sibTrans" presStyleLbl="sibTrans2D1" presStyleIdx="2" presStyleCnt="3"/>
      <dgm:spPr/>
      <dgm:t>
        <a:bodyPr/>
        <a:lstStyle/>
        <a:p>
          <a:endParaRPr lang="ru-RU"/>
        </a:p>
      </dgm:t>
    </dgm:pt>
    <dgm:pt modelId="{2B601C94-C0E0-44A4-9C6F-5EEA9AFD9EBA}" type="pres">
      <dgm:prSet presAssocID="{6362E5B0-D59F-4907-AD7D-FE59D510E42A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26802728-5250-4BD3-911C-A90C1872C478}" type="pres">
      <dgm:prSet presAssocID="{F1A2478C-6DCF-42E8-B112-4AA31517F85C}" presName="node" presStyleLbl="node1" presStyleIdx="3" presStyleCnt="4" custScaleX="108825" custScaleY="1172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0ED490-8B6B-4046-B214-7AC5C4CEF353}" type="presOf" srcId="{E73FFD26-767A-47BE-86E5-898D9918F469}" destId="{9934C79F-6DF2-4AF6-8DBB-1FDC0D6D344C}" srcOrd="1" destOrd="0" presId="urn:microsoft.com/office/officeart/2005/8/layout/process1"/>
    <dgm:cxn modelId="{9DE6B10F-3972-440C-92EA-5C3C3565AA48}" type="presOf" srcId="{2289F364-CDCE-4A44-9A6D-20AA4C26065B}" destId="{439A4B9F-1C18-422A-B234-66C0BF34DA73}" srcOrd="1" destOrd="0" presId="urn:microsoft.com/office/officeart/2005/8/layout/process1"/>
    <dgm:cxn modelId="{AB5A14F2-B3DA-4D63-8393-EBD27F528D21}" type="presOf" srcId="{F1A2478C-6DCF-42E8-B112-4AA31517F85C}" destId="{26802728-5250-4BD3-911C-A90C1872C478}" srcOrd="0" destOrd="0" presId="urn:microsoft.com/office/officeart/2005/8/layout/process1"/>
    <dgm:cxn modelId="{86A71F94-2AF9-4F52-8FC4-2E4AA0C63B87}" type="presOf" srcId="{DC6DCF8D-5A7E-447E-B88B-59CA1EBBFB6E}" destId="{30D273FF-73A8-4B59-AE1B-6687CAD912E2}" srcOrd="0" destOrd="0" presId="urn:microsoft.com/office/officeart/2005/8/layout/process1"/>
    <dgm:cxn modelId="{AD88C224-BB53-479B-B939-F4ACCF34810D}" type="presOf" srcId="{6362E5B0-D59F-4907-AD7D-FE59D510E42A}" destId="{CD57F847-0E4D-4C49-9857-6FFEA752FB97}" srcOrd="0" destOrd="0" presId="urn:microsoft.com/office/officeart/2005/8/layout/process1"/>
    <dgm:cxn modelId="{2B0045F8-89DA-444F-97C5-CCD259DC8F33}" type="presOf" srcId="{2289F364-CDCE-4A44-9A6D-20AA4C26065B}" destId="{82451E9D-02D6-49CF-B7DF-DDC8A0C98CA7}" srcOrd="0" destOrd="0" presId="urn:microsoft.com/office/officeart/2005/8/layout/process1"/>
    <dgm:cxn modelId="{22699FDC-D8D3-4E6F-85FD-E6B7667FA100}" type="presOf" srcId="{6362E5B0-D59F-4907-AD7D-FE59D510E42A}" destId="{2B601C94-C0E0-44A4-9C6F-5EEA9AFD9EBA}" srcOrd="1" destOrd="0" presId="urn:microsoft.com/office/officeart/2005/8/layout/process1"/>
    <dgm:cxn modelId="{9A27264D-A5C5-4DFE-8D0A-AE901589FCF4}" type="presOf" srcId="{C06A1A8D-F515-4A73-99AB-A940B19D34FC}" destId="{BA13128A-1BD9-44E6-B99D-D3D8728B402F}" srcOrd="0" destOrd="0" presId="urn:microsoft.com/office/officeart/2005/8/layout/process1"/>
    <dgm:cxn modelId="{6CCD92C0-B99C-41B8-9B49-48F0C9C13667}" type="presOf" srcId="{848E9EE3-8006-4945-B8E2-D897D27FD334}" destId="{2B6FEFC3-3720-4895-B375-9D73E5F54AC4}" srcOrd="0" destOrd="0" presId="urn:microsoft.com/office/officeart/2005/8/layout/process1"/>
    <dgm:cxn modelId="{015D0789-0EC4-4D50-A661-5F7A43A78CBB}" srcId="{848E9EE3-8006-4945-B8E2-D897D27FD334}" destId="{F8783C46-7B94-43A1-97FA-129178E38CBF}" srcOrd="1" destOrd="0" parTransId="{99C49376-7D7E-462D-AFDA-FD4EA42A2F4F}" sibTransId="{E73FFD26-767A-47BE-86E5-898D9918F469}"/>
    <dgm:cxn modelId="{CE9BEA7F-211F-41BD-A847-8968EB3966AD}" srcId="{848E9EE3-8006-4945-B8E2-D897D27FD334}" destId="{DC6DCF8D-5A7E-447E-B88B-59CA1EBBFB6E}" srcOrd="2" destOrd="0" parTransId="{D05D6BA9-16EA-4F00-9E2D-7CEA1309354D}" sibTransId="{6362E5B0-D59F-4907-AD7D-FE59D510E42A}"/>
    <dgm:cxn modelId="{9D60A7CF-B57D-40ED-A6B3-1AE09720150F}" type="presOf" srcId="{F8783C46-7B94-43A1-97FA-129178E38CBF}" destId="{D2875DCE-8F3E-4037-88C8-B87ACB4596B6}" srcOrd="0" destOrd="0" presId="urn:microsoft.com/office/officeart/2005/8/layout/process1"/>
    <dgm:cxn modelId="{9D2D5205-CC04-4380-B973-42925882BF82}" srcId="{848E9EE3-8006-4945-B8E2-D897D27FD334}" destId="{F1A2478C-6DCF-42E8-B112-4AA31517F85C}" srcOrd="3" destOrd="0" parTransId="{80425E9D-2109-438B-A953-BE5CEB3673CE}" sibTransId="{9575CF08-F63F-400C-A2BE-5DE017AA8C67}"/>
    <dgm:cxn modelId="{3A5FB053-0D26-4A43-AD0A-1190AF5BBC6C}" srcId="{848E9EE3-8006-4945-B8E2-D897D27FD334}" destId="{C06A1A8D-F515-4A73-99AB-A940B19D34FC}" srcOrd="0" destOrd="0" parTransId="{0291E097-9150-430A-827B-13C2213E050C}" sibTransId="{2289F364-CDCE-4A44-9A6D-20AA4C26065B}"/>
    <dgm:cxn modelId="{D1955A96-77D0-4A3A-BD9F-0A2F36B55611}" type="presOf" srcId="{E73FFD26-767A-47BE-86E5-898D9918F469}" destId="{A5C4BFB9-D5F6-4621-B02C-DAF3B8E2EECC}" srcOrd="0" destOrd="0" presId="urn:microsoft.com/office/officeart/2005/8/layout/process1"/>
    <dgm:cxn modelId="{DDC72125-4843-49B9-8004-B34EDAC9E8EF}" type="presParOf" srcId="{2B6FEFC3-3720-4895-B375-9D73E5F54AC4}" destId="{BA13128A-1BD9-44E6-B99D-D3D8728B402F}" srcOrd="0" destOrd="0" presId="urn:microsoft.com/office/officeart/2005/8/layout/process1"/>
    <dgm:cxn modelId="{674F6437-4661-4F9D-A394-A6DE4CBE2B25}" type="presParOf" srcId="{2B6FEFC3-3720-4895-B375-9D73E5F54AC4}" destId="{82451E9D-02D6-49CF-B7DF-DDC8A0C98CA7}" srcOrd="1" destOrd="0" presId="urn:microsoft.com/office/officeart/2005/8/layout/process1"/>
    <dgm:cxn modelId="{76B21E91-FF04-42D5-B892-4A448DA2B6C9}" type="presParOf" srcId="{82451E9D-02D6-49CF-B7DF-DDC8A0C98CA7}" destId="{439A4B9F-1C18-422A-B234-66C0BF34DA73}" srcOrd="0" destOrd="0" presId="urn:microsoft.com/office/officeart/2005/8/layout/process1"/>
    <dgm:cxn modelId="{28C20F60-B8E3-405E-ADF2-58703797D2CD}" type="presParOf" srcId="{2B6FEFC3-3720-4895-B375-9D73E5F54AC4}" destId="{D2875DCE-8F3E-4037-88C8-B87ACB4596B6}" srcOrd="2" destOrd="0" presId="urn:microsoft.com/office/officeart/2005/8/layout/process1"/>
    <dgm:cxn modelId="{4F4A3DBB-8D9A-4021-A7D4-BD0FB7257476}" type="presParOf" srcId="{2B6FEFC3-3720-4895-B375-9D73E5F54AC4}" destId="{A5C4BFB9-D5F6-4621-B02C-DAF3B8E2EECC}" srcOrd="3" destOrd="0" presId="urn:microsoft.com/office/officeart/2005/8/layout/process1"/>
    <dgm:cxn modelId="{36991AEF-2866-4769-BF4B-A325A7184436}" type="presParOf" srcId="{A5C4BFB9-D5F6-4621-B02C-DAF3B8E2EECC}" destId="{9934C79F-6DF2-4AF6-8DBB-1FDC0D6D344C}" srcOrd="0" destOrd="0" presId="urn:microsoft.com/office/officeart/2005/8/layout/process1"/>
    <dgm:cxn modelId="{0B292CB8-7F3B-498C-BFEE-C26B03D656B0}" type="presParOf" srcId="{2B6FEFC3-3720-4895-B375-9D73E5F54AC4}" destId="{30D273FF-73A8-4B59-AE1B-6687CAD912E2}" srcOrd="4" destOrd="0" presId="urn:microsoft.com/office/officeart/2005/8/layout/process1"/>
    <dgm:cxn modelId="{B6450515-9AAA-4B8A-B161-6F5EAAC8E6B1}" type="presParOf" srcId="{2B6FEFC3-3720-4895-B375-9D73E5F54AC4}" destId="{CD57F847-0E4D-4C49-9857-6FFEA752FB97}" srcOrd="5" destOrd="0" presId="urn:microsoft.com/office/officeart/2005/8/layout/process1"/>
    <dgm:cxn modelId="{ACA998EA-F5C0-4D7F-BB22-27D7ED1CC697}" type="presParOf" srcId="{CD57F847-0E4D-4C49-9857-6FFEA752FB97}" destId="{2B601C94-C0E0-44A4-9C6F-5EEA9AFD9EBA}" srcOrd="0" destOrd="0" presId="urn:microsoft.com/office/officeart/2005/8/layout/process1"/>
    <dgm:cxn modelId="{0C8CBA7C-DC59-4267-9232-F3570F50A1FA}" type="presParOf" srcId="{2B6FEFC3-3720-4895-B375-9D73E5F54AC4}" destId="{26802728-5250-4BD3-911C-A90C1872C478}" srcOrd="6" destOrd="0" presId="urn:microsoft.com/office/officeart/2005/8/layout/process1"/>
  </dgm:cxnLst>
  <dgm:bg>
    <a:solidFill>
      <a:srgbClr val="00B0F0"/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80B5A71-E893-4056-8A5C-EC0C8A373883}" type="doc">
      <dgm:prSet loTypeId="urn:microsoft.com/office/officeart/2005/8/layout/chevron1" loCatId="process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28CC26C-BD32-4B92-A05B-F39AD9D7CF2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bg2"/>
              </a:solidFill>
            </a:rPr>
            <a:t>Самостоятельность производителей</a:t>
          </a:r>
          <a:endParaRPr lang="ru-RU" sz="1600" b="1" dirty="0">
            <a:solidFill>
              <a:schemeClr val="bg2"/>
            </a:solidFill>
          </a:endParaRPr>
        </a:p>
      </dgm:t>
    </dgm:pt>
    <dgm:pt modelId="{0A9EA687-9ACD-4699-90EB-BC796EAF9048}" type="sibTrans" cxnId="{A70E0F9B-C2A2-4308-8169-A94226AD5251}">
      <dgm:prSet/>
      <dgm:spPr/>
      <dgm:t>
        <a:bodyPr/>
        <a:lstStyle/>
        <a:p>
          <a:endParaRPr lang="ru-RU"/>
        </a:p>
      </dgm:t>
    </dgm:pt>
    <dgm:pt modelId="{9F6E0E50-0EFD-4324-82D1-35CF1D7B68C1}" type="parTrans" cxnId="{A70E0F9B-C2A2-4308-8169-A94226AD5251}">
      <dgm:prSet/>
      <dgm:spPr/>
      <dgm:t>
        <a:bodyPr/>
        <a:lstStyle/>
        <a:p>
          <a:endParaRPr lang="ru-RU"/>
        </a:p>
      </dgm:t>
    </dgm:pt>
    <dgm:pt modelId="{59796E66-CB27-4C06-B9E5-8B95195E377B}">
      <dgm:prSet phldrT="[Текст]" custT="1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1800" b="1" dirty="0" smtClean="0">
              <a:solidFill>
                <a:srgbClr val="FF0000"/>
              </a:solidFill>
            </a:rPr>
            <a:t>Экономическая обособленность производителей</a:t>
          </a:r>
          <a:endParaRPr lang="ru-RU" sz="1800" b="1" dirty="0">
            <a:solidFill>
              <a:srgbClr val="FF0000"/>
            </a:solidFill>
          </a:endParaRPr>
        </a:p>
      </dgm:t>
    </dgm:pt>
    <dgm:pt modelId="{26737209-2384-45D4-B3C0-4070DA644610}" type="sibTrans" cxnId="{9ED5102D-8C57-4F9F-AA76-C77025DCC976}">
      <dgm:prSet/>
      <dgm:spPr/>
      <dgm:t>
        <a:bodyPr/>
        <a:lstStyle/>
        <a:p>
          <a:endParaRPr lang="ru-RU"/>
        </a:p>
      </dgm:t>
    </dgm:pt>
    <dgm:pt modelId="{407B6F48-1125-4005-B995-3A57AFDB0983}" type="parTrans" cxnId="{9ED5102D-8C57-4F9F-AA76-C77025DCC976}">
      <dgm:prSet/>
      <dgm:spPr/>
      <dgm:t>
        <a:bodyPr/>
        <a:lstStyle/>
        <a:p>
          <a:endParaRPr lang="ru-RU"/>
        </a:p>
      </dgm:t>
    </dgm:pt>
    <dgm:pt modelId="{46903ED4-18C6-49E4-9C2B-361AD6176349}">
      <dgm:prSet phldrT="[Текст]" custT="1"/>
      <dgm:spPr/>
      <dgm:t>
        <a:bodyPr/>
        <a:lstStyle/>
        <a:p>
          <a:r>
            <a:rPr lang="ru-RU" sz="2000" b="1" dirty="0" smtClean="0"/>
            <a:t>Общественное разделение труда</a:t>
          </a:r>
          <a:endParaRPr lang="ru-RU" sz="2000" b="1" dirty="0"/>
        </a:p>
      </dgm:t>
    </dgm:pt>
    <dgm:pt modelId="{F13CE2B5-80CB-4911-BB70-A847D5216B81}" type="sibTrans" cxnId="{E1F15FA5-B151-4DDF-B9E7-D02053CE832B}">
      <dgm:prSet/>
      <dgm:spPr/>
      <dgm:t>
        <a:bodyPr/>
        <a:lstStyle/>
        <a:p>
          <a:endParaRPr lang="ru-RU"/>
        </a:p>
      </dgm:t>
    </dgm:pt>
    <dgm:pt modelId="{59A8BBEA-1244-4103-BD69-44F845BCDDF6}" type="parTrans" cxnId="{E1F15FA5-B151-4DDF-B9E7-D02053CE832B}">
      <dgm:prSet/>
      <dgm:spPr/>
      <dgm:t>
        <a:bodyPr/>
        <a:lstStyle/>
        <a:p>
          <a:endParaRPr lang="ru-RU"/>
        </a:p>
      </dgm:t>
    </dgm:pt>
    <dgm:pt modelId="{8526CCB1-FAC3-41C7-B8C4-E9C37D1FCCAF}" type="pres">
      <dgm:prSet presAssocID="{B80B5A71-E893-4056-8A5C-EC0C8A37388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71CFCB-88D1-45A6-B69B-6594D2D3DE53}" type="pres">
      <dgm:prSet presAssocID="{46903ED4-18C6-49E4-9C2B-361AD6176349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7E2FB4-8C42-4868-B76E-F3BCB6CD6DB3}" type="pres">
      <dgm:prSet presAssocID="{F13CE2B5-80CB-4911-BB70-A847D5216B81}" presName="parTxOnlySpace" presStyleCnt="0"/>
      <dgm:spPr/>
    </dgm:pt>
    <dgm:pt modelId="{39E12E1B-41F1-4AAC-949E-4A7DF102504B}" type="pres">
      <dgm:prSet presAssocID="{59796E66-CB27-4C06-B9E5-8B95195E377B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67E9C3-4A39-4BB0-B1CB-9303DD9650FE}" type="pres">
      <dgm:prSet presAssocID="{26737209-2384-45D4-B3C0-4070DA644610}" presName="parTxOnlySpace" presStyleCnt="0"/>
      <dgm:spPr/>
    </dgm:pt>
    <dgm:pt modelId="{89467DC6-D408-4C0E-ACCE-2E27244180B9}" type="pres">
      <dgm:prSet presAssocID="{828CC26C-BD32-4B92-A05B-F39AD9D7CF2B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F15FA5-B151-4DDF-B9E7-D02053CE832B}" srcId="{B80B5A71-E893-4056-8A5C-EC0C8A373883}" destId="{46903ED4-18C6-49E4-9C2B-361AD6176349}" srcOrd="0" destOrd="0" parTransId="{59A8BBEA-1244-4103-BD69-44F845BCDDF6}" sibTransId="{F13CE2B5-80CB-4911-BB70-A847D5216B81}"/>
    <dgm:cxn modelId="{3332FAFD-8A34-48D7-9AF3-3C09437B40CD}" type="presOf" srcId="{59796E66-CB27-4C06-B9E5-8B95195E377B}" destId="{39E12E1B-41F1-4AAC-949E-4A7DF102504B}" srcOrd="0" destOrd="0" presId="urn:microsoft.com/office/officeart/2005/8/layout/chevron1"/>
    <dgm:cxn modelId="{A70E0F9B-C2A2-4308-8169-A94226AD5251}" srcId="{B80B5A71-E893-4056-8A5C-EC0C8A373883}" destId="{828CC26C-BD32-4B92-A05B-F39AD9D7CF2B}" srcOrd="2" destOrd="0" parTransId="{9F6E0E50-0EFD-4324-82D1-35CF1D7B68C1}" sibTransId="{0A9EA687-9ACD-4699-90EB-BC796EAF9048}"/>
    <dgm:cxn modelId="{A8C4A62C-7BCB-4F60-8202-9B9850BC828F}" type="presOf" srcId="{828CC26C-BD32-4B92-A05B-F39AD9D7CF2B}" destId="{89467DC6-D408-4C0E-ACCE-2E27244180B9}" srcOrd="0" destOrd="0" presId="urn:microsoft.com/office/officeart/2005/8/layout/chevron1"/>
    <dgm:cxn modelId="{49E41B03-6C6F-40AB-BDA2-ED9F65D7AAD0}" type="presOf" srcId="{46903ED4-18C6-49E4-9C2B-361AD6176349}" destId="{C871CFCB-88D1-45A6-B69B-6594D2D3DE53}" srcOrd="0" destOrd="0" presId="urn:microsoft.com/office/officeart/2005/8/layout/chevron1"/>
    <dgm:cxn modelId="{B0A5B4A4-8624-444C-8FDC-C97BE01572F8}" type="presOf" srcId="{B80B5A71-E893-4056-8A5C-EC0C8A373883}" destId="{8526CCB1-FAC3-41C7-B8C4-E9C37D1FCCAF}" srcOrd="0" destOrd="0" presId="urn:microsoft.com/office/officeart/2005/8/layout/chevron1"/>
    <dgm:cxn modelId="{9ED5102D-8C57-4F9F-AA76-C77025DCC976}" srcId="{B80B5A71-E893-4056-8A5C-EC0C8A373883}" destId="{59796E66-CB27-4C06-B9E5-8B95195E377B}" srcOrd="1" destOrd="0" parTransId="{407B6F48-1125-4005-B995-3A57AFDB0983}" sibTransId="{26737209-2384-45D4-B3C0-4070DA644610}"/>
    <dgm:cxn modelId="{DFFA165F-FCF5-4B7B-8A42-3F9B5C2D7C89}" type="presParOf" srcId="{8526CCB1-FAC3-41C7-B8C4-E9C37D1FCCAF}" destId="{C871CFCB-88D1-45A6-B69B-6594D2D3DE53}" srcOrd="0" destOrd="0" presId="urn:microsoft.com/office/officeart/2005/8/layout/chevron1"/>
    <dgm:cxn modelId="{8CB6E01D-9EB9-49EA-BE23-C3690A49F716}" type="presParOf" srcId="{8526CCB1-FAC3-41C7-B8C4-E9C37D1FCCAF}" destId="{C67E2FB4-8C42-4868-B76E-F3BCB6CD6DB3}" srcOrd="1" destOrd="0" presId="urn:microsoft.com/office/officeart/2005/8/layout/chevron1"/>
    <dgm:cxn modelId="{ECE1556A-365A-47D7-9CC1-B328D83E2563}" type="presParOf" srcId="{8526CCB1-FAC3-41C7-B8C4-E9C37D1FCCAF}" destId="{39E12E1B-41F1-4AAC-949E-4A7DF102504B}" srcOrd="2" destOrd="0" presId="urn:microsoft.com/office/officeart/2005/8/layout/chevron1"/>
    <dgm:cxn modelId="{D94699B3-6790-483C-A6DB-9DD4C715ED33}" type="presParOf" srcId="{8526CCB1-FAC3-41C7-B8C4-E9C37D1FCCAF}" destId="{6E67E9C3-4A39-4BB0-B1CB-9303DD9650FE}" srcOrd="3" destOrd="0" presId="urn:microsoft.com/office/officeart/2005/8/layout/chevron1"/>
    <dgm:cxn modelId="{9F50E4F4-1640-480F-8A5C-C2CD7FB5CADD}" type="presParOf" srcId="{8526CCB1-FAC3-41C7-B8C4-E9C37D1FCCAF}" destId="{89467DC6-D408-4C0E-ACCE-2E27244180B9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C6BA278-532D-4091-BD33-C4584959CBFB}" type="doc">
      <dgm:prSet loTypeId="urn:microsoft.com/office/officeart/2005/8/layout/hChevron3" loCatId="process" qsTypeId="urn:microsoft.com/office/officeart/2005/8/quickstyle/simple5" qsCatId="simple" csTypeId="urn:microsoft.com/office/officeart/2005/8/colors/colorful5" csCatId="colorful" phldr="1"/>
      <dgm:spPr/>
    </dgm:pt>
    <dgm:pt modelId="{D44B74C0-5CCD-42A4-81DA-ED7EA8B5D198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7030A0"/>
              </a:solidFill>
            </a:rPr>
            <a:t>Нерегулируемая цена</a:t>
          </a:r>
          <a:endParaRPr lang="ru-RU" sz="2000" b="1" dirty="0">
            <a:solidFill>
              <a:srgbClr val="7030A0"/>
            </a:solidFill>
          </a:endParaRPr>
        </a:p>
      </dgm:t>
    </dgm:pt>
    <dgm:pt modelId="{49E616A2-A9B3-4E0A-8DFD-4294E2BDCF4E}" type="parTrans" cxnId="{DD84450D-815F-45B1-A49E-5C8A634232BB}">
      <dgm:prSet/>
      <dgm:spPr/>
      <dgm:t>
        <a:bodyPr/>
        <a:lstStyle/>
        <a:p>
          <a:endParaRPr lang="ru-RU"/>
        </a:p>
      </dgm:t>
    </dgm:pt>
    <dgm:pt modelId="{18D4C25F-4CBC-4F82-BBEB-6A486ED0D6DC}" type="sibTrans" cxnId="{DD84450D-815F-45B1-A49E-5C8A634232BB}">
      <dgm:prSet/>
      <dgm:spPr/>
      <dgm:t>
        <a:bodyPr/>
        <a:lstStyle/>
        <a:p>
          <a:endParaRPr lang="ru-RU"/>
        </a:p>
      </dgm:t>
    </dgm:pt>
    <dgm:pt modelId="{62D533B6-EE1E-4CE6-BDF3-8CE8C5EC98B9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</a:rPr>
            <a:t>Нерегулируемый спрос</a:t>
          </a:r>
          <a:endParaRPr lang="ru-RU" sz="2000" b="1" dirty="0">
            <a:solidFill>
              <a:srgbClr val="C00000"/>
            </a:solidFill>
          </a:endParaRPr>
        </a:p>
      </dgm:t>
    </dgm:pt>
    <dgm:pt modelId="{60BE1781-F0E0-4E85-99A5-8A135D2F78F7}" type="sibTrans" cxnId="{3CC04461-7806-42A7-94BD-7A7AFD0619D3}">
      <dgm:prSet/>
      <dgm:spPr/>
      <dgm:t>
        <a:bodyPr/>
        <a:lstStyle/>
        <a:p>
          <a:endParaRPr lang="ru-RU"/>
        </a:p>
      </dgm:t>
    </dgm:pt>
    <dgm:pt modelId="{06A69C94-549D-4AEE-8B67-8C24547E2283}" type="parTrans" cxnId="{3CC04461-7806-42A7-94BD-7A7AFD0619D3}">
      <dgm:prSet/>
      <dgm:spPr/>
      <dgm:t>
        <a:bodyPr/>
        <a:lstStyle/>
        <a:p>
          <a:endParaRPr lang="ru-RU"/>
        </a:p>
      </dgm:t>
    </dgm:pt>
    <dgm:pt modelId="{8D088A24-3B64-4096-9576-1B64E4E4EC32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Нерегулируемое предложение </a:t>
          </a:r>
          <a:endParaRPr lang="ru-RU" sz="2000" b="1" dirty="0">
            <a:solidFill>
              <a:schemeClr val="tx1"/>
            </a:solidFill>
          </a:endParaRPr>
        </a:p>
      </dgm:t>
    </dgm:pt>
    <dgm:pt modelId="{6C3B8049-C857-47BC-A604-2CBA7F935ED5}" type="sibTrans" cxnId="{D299DC74-D89F-456A-9211-44A0EDDD6D0A}">
      <dgm:prSet/>
      <dgm:spPr/>
      <dgm:t>
        <a:bodyPr/>
        <a:lstStyle/>
        <a:p>
          <a:endParaRPr lang="ru-RU"/>
        </a:p>
      </dgm:t>
    </dgm:pt>
    <dgm:pt modelId="{226A3861-F655-4879-93A9-9A6A19C3E1E3}" type="parTrans" cxnId="{D299DC74-D89F-456A-9211-44A0EDDD6D0A}">
      <dgm:prSet/>
      <dgm:spPr/>
      <dgm:t>
        <a:bodyPr/>
        <a:lstStyle/>
        <a:p>
          <a:endParaRPr lang="ru-RU"/>
        </a:p>
      </dgm:t>
    </dgm:pt>
    <dgm:pt modelId="{A91CE452-70FF-42C5-8184-9D8056E6AC71}" type="pres">
      <dgm:prSet presAssocID="{1C6BA278-532D-4091-BD33-C4584959CBFB}" presName="Name0" presStyleCnt="0">
        <dgm:presLayoutVars>
          <dgm:dir/>
          <dgm:resizeHandles val="exact"/>
        </dgm:presLayoutVars>
      </dgm:prSet>
      <dgm:spPr/>
    </dgm:pt>
    <dgm:pt modelId="{CF8D2D46-0FE2-4A9D-9E44-06D31D83D443}" type="pres">
      <dgm:prSet presAssocID="{8D088A24-3B64-4096-9576-1B64E4E4EC32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77CCBD-A8E3-4B90-8103-47BE3B09925D}" type="pres">
      <dgm:prSet presAssocID="{6C3B8049-C857-47BC-A604-2CBA7F935ED5}" presName="parSpace" presStyleCnt="0"/>
      <dgm:spPr/>
    </dgm:pt>
    <dgm:pt modelId="{242E3D07-5FFA-4EEC-BB91-9F544CF50FC6}" type="pres">
      <dgm:prSet presAssocID="{62D533B6-EE1E-4CE6-BDF3-8CE8C5EC98B9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499C72-7916-453A-A467-DE22C43C8A15}" type="pres">
      <dgm:prSet presAssocID="{60BE1781-F0E0-4E85-99A5-8A135D2F78F7}" presName="parSpace" presStyleCnt="0"/>
      <dgm:spPr/>
    </dgm:pt>
    <dgm:pt modelId="{DE99B15E-646A-4D71-AFB8-7146B2B8776E}" type="pres">
      <dgm:prSet presAssocID="{D44B74C0-5CCD-42A4-81DA-ED7EA8B5D198}" presName="parTxOnly" presStyleLbl="node1" presStyleIdx="2" presStyleCnt="3" custLinFactNeighborX="33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99DC74-D89F-456A-9211-44A0EDDD6D0A}" srcId="{1C6BA278-532D-4091-BD33-C4584959CBFB}" destId="{8D088A24-3B64-4096-9576-1B64E4E4EC32}" srcOrd="0" destOrd="0" parTransId="{226A3861-F655-4879-93A9-9A6A19C3E1E3}" sibTransId="{6C3B8049-C857-47BC-A604-2CBA7F935ED5}"/>
    <dgm:cxn modelId="{7EFAA081-4A43-438E-B0B7-0DB9A49F4189}" type="presOf" srcId="{8D088A24-3B64-4096-9576-1B64E4E4EC32}" destId="{CF8D2D46-0FE2-4A9D-9E44-06D31D83D443}" srcOrd="0" destOrd="0" presId="urn:microsoft.com/office/officeart/2005/8/layout/hChevron3"/>
    <dgm:cxn modelId="{D157E670-9D4E-45AF-A835-4FB29DA66CA0}" type="presOf" srcId="{62D533B6-EE1E-4CE6-BDF3-8CE8C5EC98B9}" destId="{242E3D07-5FFA-4EEC-BB91-9F544CF50FC6}" srcOrd="0" destOrd="0" presId="urn:microsoft.com/office/officeart/2005/8/layout/hChevron3"/>
    <dgm:cxn modelId="{239F7B72-75FB-4D40-AD4F-43CC6BA860E6}" type="presOf" srcId="{1C6BA278-532D-4091-BD33-C4584959CBFB}" destId="{A91CE452-70FF-42C5-8184-9D8056E6AC71}" srcOrd="0" destOrd="0" presId="urn:microsoft.com/office/officeart/2005/8/layout/hChevron3"/>
    <dgm:cxn modelId="{3CC04461-7806-42A7-94BD-7A7AFD0619D3}" srcId="{1C6BA278-532D-4091-BD33-C4584959CBFB}" destId="{62D533B6-EE1E-4CE6-BDF3-8CE8C5EC98B9}" srcOrd="1" destOrd="0" parTransId="{06A69C94-549D-4AEE-8B67-8C24547E2283}" sibTransId="{60BE1781-F0E0-4E85-99A5-8A135D2F78F7}"/>
    <dgm:cxn modelId="{BE4586E9-340E-46E0-A452-8A8D56627160}" type="presOf" srcId="{D44B74C0-5CCD-42A4-81DA-ED7EA8B5D198}" destId="{DE99B15E-646A-4D71-AFB8-7146B2B8776E}" srcOrd="0" destOrd="0" presId="urn:microsoft.com/office/officeart/2005/8/layout/hChevron3"/>
    <dgm:cxn modelId="{DD84450D-815F-45B1-A49E-5C8A634232BB}" srcId="{1C6BA278-532D-4091-BD33-C4584959CBFB}" destId="{D44B74C0-5CCD-42A4-81DA-ED7EA8B5D198}" srcOrd="2" destOrd="0" parTransId="{49E616A2-A9B3-4E0A-8DFD-4294E2BDCF4E}" sibTransId="{18D4C25F-4CBC-4F82-BBEB-6A486ED0D6DC}"/>
    <dgm:cxn modelId="{BDAF5A0B-855B-41C9-8F4C-2E4333D70550}" type="presParOf" srcId="{A91CE452-70FF-42C5-8184-9D8056E6AC71}" destId="{CF8D2D46-0FE2-4A9D-9E44-06D31D83D443}" srcOrd="0" destOrd="0" presId="urn:microsoft.com/office/officeart/2005/8/layout/hChevron3"/>
    <dgm:cxn modelId="{E4DA7E02-FB2C-4E7B-AAEE-CF6FB2F869CF}" type="presParOf" srcId="{A91CE452-70FF-42C5-8184-9D8056E6AC71}" destId="{7077CCBD-A8E3-4B90-8103-47BE3B09925D}" srcOrd="1" destOrd="0" presId="urn:microsoft.com/office/officeart/2005/8/layout/hChevron3"/>
    <dgm:cxn modelId="{A205156D-D887-4ED3-8C25-FF1252E906A3}" type="presParOf" srcId="{A91CE452-70FF-42C5-8184-9D8056E6AC71}" destId="{242E3D07-5FFA-4EEC-BB91-9F544CF50FC6}" srcOrd="2" destOrd="0" presId="urn:microsoft.com/office/officeart/2005/8/layout/hChevron3"/>
    <dgm:cxn modelId="{6A0B9921-393A-4959-A5FB-D6791CFBF3BE}" type="presParOf" srcId="{A91CE452-70FF-42C5-8184-9D8056E6AC71}" destId="{2D499C72-7916-453A-A467-DE22C43C8A15}" srcOrd="3" destOrd="0" presId="urn:microsoft.com/office/officeart/2005/8/layout/hChevron3"/>
    <dgm:cxn modelId="{E0A53855-023B-40E3-9EB2-C9A5463FE511}" type="presParOf" srcId="{A91CE452-70FF-42C5-8184-9D8056E6AC71}" destId="{DE99B15E-646A-4D71-AFB8-7146B2B8776E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2C1A6AA-BE1F-452B-B5D1-74AFE10219A3}" type="doc">
      <dgm:prSet loTypeId="urn:microsoft.com/office/officeart/2005/8/layout/pyramid2" loCatId="list" qsTypeId="urn:microsoft.com/office/officeart/2005/8/quickstyle/3d3" qsCatId="3D" csTypeId="urn:microsoft.com/office/officeart/2005/8/colors/accent2_4" csCatId="accent2" phldr="1"/>
      <dgm:spPr/>
    </dgm:pt>
    <dgm:pt modelId="{678F2A80-AE54-4FCE-9CCB-60AD1C6D542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7030A0"/>
              </a:solidFill>
            </a:rPr>
            <a:t>Валовой внутренний продукт (ВВП)</a:t>
          </a:r>
          <a:endParaRPr lang="ru-RU" sz="1600" b="1" dirty="0">
            <a:solidFill>
              <a:srgbClr val="7030A0"/>
            </a:solidFill>
          </a:endParaRPr>
        </a:p>
      </dgm:t>
    </dgm:pt>
    <dgm:pt modelId="{EFB14B83-E69C-4D06-A2F8-6D70285A3BF3}" type="parTrans" cxnId="{4EA995BF-CD48-4CF9-BF03-517983F3141F}">
      <dgm:prSet/>
      <dgm:spPr/>
      <dgm:t>
        <a:bodyPr/>
        <a:lstStyle/>
        <a:p>
          <a:endParaRPr lang="ru-RU"/>
        </a:p>
      </dgm:t>
    </dgm:pt>
    <dgm:pt modelId="{18625A31-FB73-4631-AE8C-834E76400475}" type="sibTrans" cxnId="{4EA995BF-CD48-4CF9-BF03-517983F3141F}">
      <dgm:prSet/>
      <dgm:spPr/>
      <dgm:t>
        <a:bodyPr/>
        <a:lstStyle/>
        <a:p>
          <a:endParaRPr lang="ru-RU"/>
        </a:p>
      </dgm:t>
    </dgm:pt>
    <dgm:pt modelId="{3F4DDDBD-0723-4BC2-A9C8-8B036DB21CBE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7030A0"/>
              </a:solidFill>
            </a:rPr>
            <a:t>Чистый национальный продукт (ЧНП)</a:t>
          </a:r>
          <a:endParaRPr lang="ru-RU" sz="1600" b="1" dirty="0">
            <a:solidFill>
              <a:srgbClr val="7030A0"/>
            </a:solidFill>
          </a:endParaRPr>
        </a:p>
      </dgm:t>
    </dgm:pt>
    <dgm:pt modelId="{32D25972-5711-4490-AF3E-701CF51000EA}" type="parTrans" cxnId="{BE32DEA5-1202-4B06-A6D3-C16E40F5EB4E}">
      <dgm:prSet/>
      <dgm:spPr/>
      <dgm:t>
        <a:bodyPr/>
        <a:lstStyle/>
        <a:p>
          <a:endParaRPr lang="ru-RU"/>
        </a:p>
      </dgm:t>
    </dgm:pt>
    <dgm:pt modelId="{86BFBFC9-CA15-4195-A45B-C5F68EFFE59D}" type="sibTrans" cxnId="{BE32DEA5-1202-4B06-A6D3-C16E40F5EB4E}">
      <dgm:prSet/>
      <dgm:spPr/>
      <dgm:t>
        <a:bodyPr/>
        <a:lstStyle/>
        <a:p>
          <a:endParaRPr lang="ru-RU"/>
        </a:p>
      </dgm:t>
    </dgm:pt>
    <dgm:pt modelId="{15E512AF-C815-4F10-A78D-96666113A140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7030A0"/>
              </a:solidFill>
            </a:rPr>
            <a:t>Национальный доход (НД)</a:t>
          </a:r>
          <a:endParaRPr lang="ru-RU" sz="1600" b="1" dirty="0">
            <a:solidFill>
              <a:srgbClr val="7030A0"/>
            </a:solidFill>
          </a:endParaRPr>
        </a:p>
      </dgm:t>
    </dgm:pt>
    <dgm:pt modelId="{3A1B3201-24EF-48F1-BE24-CDB81E1FF315}" type="parTrans" cxnId="{456F9140-8915-4E9D-BD12-0D432D212A64}">
      <dgm:prSet/>
      <dgm:spPr/>
      <dgm:t>
        <a:bodyPr/>
        <a:lstStyle/>
        <a:p>
          <a:endParaRPr lang="ru-RU"/>
        </a:p>
      </dgm:t>
    </dgm:pt>
    <dgm:pt modelId="{3D5A88DC-0115-4826-94F9-53408BA93D9F}" type="sibTrans" cxnId="{456F9140-8915-4E9D-BD12-0D432D212A64}">
      <dgm:prSet/>
      <dgm:spPr/>
      <dgm:t>
        <a:bodyPr/>
        <a:lstStyle/>
        <a:p>
          <a:endParaRPr lang="ru-RU"/>
        </a:p>
      </dgm:t>
    </dgm:pt>
    <dgm:pt modelId="{6395B228-220A-4F16-9D02-ADDA31A6330A}">
      <dgm:prSet custT="1"/>
      <dgm:spPr/>
      <dgm:t>
        <a:bodyPr/>
        <a:lstStyle/>
        <a:p>
          <a:r>
            <a:rPr lang="ru-RU" sz="1600" b="1" dirty="0" smtClean="0">
              <a:solidFill>
                <a:srgbClr val="7030A0"/>
              </a:solidFill>
            </a:rPr>
            <a:t>Валовой национальный продукт (ВНП)</a:t>
          </a:r>
          <a:endParaRPr lang="ru-RU" sz="1600" b="1" dirty="0">
            <a:solidFill>
              <a:srgbClr val="7030A0"/>
            </a:solidFill>
          </a:endParaRPr>
        </a:p>
      </dgm:t>
    </dgm:pt>
    <dgm:pt modelId="{04DB073F-D4F9-4D18-835F-84E25A990229}" type="parTrans" cxnId="{FAEFDB30-9701-49A1-892E-3384E0023AA3}">
      <dgm:prSet/>
      <dgm:spPr/>
      <dgm:t>
        <a:bodyPr/>
        <a:lstStyle/>
        <a:p>
          <a:endParaRPr lang="ru-RU"/>
        </a:p>
      </dgm:t>
    </dgm:pt>
    <dgm:pt modelId="{93A337E1-0E7A-4E76-836E-72837770DAA2}" type="sibTrans" cxnId="{FAEFDB30-9701-49A1-892E-3384E0023AA3}">
      <dgm:prSet/>
      <dgm:spPr/>
      <dgm:t>
        <a:bodyPr/>
        <a:lstStyle/>
        <a:p>
          <a:endParaRPr lang="ru-RU"/>
        </a:p>
      </dgm:t>
    </dgm:pt>
    <dgm:pt modelId="{272EAA86-283A-47ED-A18B-E11BA1BAB9BB}" type="pres">
      <dgm:prSet presAssocID="{62C1A6AA-BE1F-452B-B5D1-74AFE10219A3}" presName="compositeShape" presStyleCnt="0">
        <dgm:presLayoutVars>
          <dgm:dir/>
          <dgm:resizeHandles/>
        </dgm:presLayoutVars>
      </dgm:prSet>
      <dgm:spPr/>
    </dgm:pt>
    <dgm:pt modelId="{25DC37AD-8279-42C9-B227-8BA3F01C0874}" type="pres">
      <dgm:prSet presAssocID="{62C1A6AA-BE1F-452B-B5D1-74AFE10219A3}" presName="pyramid" presStyleLbl="node1" presStyleIdx="0" presStyleCnt="1"/>
      <dgm:spPr/>
    </dgm:pt>
    <dgm:pt modelId="{4C08F41E-2679-494E-BC85-C3301463B1C7}" type="pres">
      <dgm:prSet presAssocID="{62C1A6AA-BE1F-452B-B5D1-74AFE10219A3}" presName="theList" presStyleCnt="0"/>
      <dgm:spPr/>
    </dgm:pt>
    <dgm:pt modelId="{311A8108-8763-455D-8B8A-402AF161C6AB}" type="pres">
      <dgm:prSet presAssocID="{6395B228-220A-4F16-9D02-ADDA31A6330A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D846A0-032D-4368-B5D6-4A07B603CC8F}" type="pres">
      <dgm:prSet presAssocID="{6395B228-220A-4F16-9D02-ADDA31A6330A}" presName="aSpace" presStyleCnt="0"/>
      <dgm:spPr/>
    </dgm:pt>
    <dgm:pt modelId="{1A3F798F-EBAB-4F02-BBCE-A1DDF0B48B50}" type="pres">
      <dgm:prSet presAssocID="{678F2A80-AE54-4FCE-9CCB-60AD1C6D5423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AD54E9-3029-4BD5-9539-995C8A4360EB}" type="pres">
      <dgm:prSet presAssocID="{678F2A80-AE54-4FCE-9CCB-60AD1C6D5423}" presName="aSpace" presStyleCnt="0"/>
      <dgm:spPr/>
    </dgm:pt>
    <dgm:pt modelId="{84481CC4-2BB5-4099-A8DD-062D1253CCCD}" type="pres">
      <dgm:prSet presAssocID="{3F4DDDBD-0723-4BC2-A9C8-8B036DB21CBE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D4CB02-E40A-4F97-B883-EBB2283B5186}" type="pres">
      <dgm:prSet presAssocID="{3F4DDDBD-0723-4BC2-A9C8-8B036DB21CBE}" presName="aSpace" presStyleCnt="0"/>
      <dgm:spPr/>
    </dgm:pt>
    <dgm:pt modelId="{C4F597DA-2E68-49AF-B693-52CBF2B4E301}" type="pres">
      <dgm:prSet presAssocID="{15E512AF-C815-4F10-A78D-96666113A140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E4CD6A-BBCB-40E0-A8AD-98947DEC2EA0}" type="pres">
      <dgm:prSet presAssocID="{15E512AF-C815-4F10-A78D-96666113A140}" presName="aSpace" presStyleCnt="0"/>
      <dgm:spPr/>
    </dgm:pt>
  </dgm:ptLst>
  <dgm:cxnLst>
    <dgm:cxn modelId="{7B834E32-81A1-4F31-BB4E-ED3EA69BEB81}" type="presOf" srcId="{15E512AF-C815-4F10-A78D-96666113A140}" destId="{C4F597DA-2E68-49AF-B693-52CBF2B4E301}" srcOrd="0" destOrd="0" presId="urn:microsoft.com/office/officeart/2005/8/layout/pyramid2"/>
    <dgm:cxn modelId="{778F8AAA-7A1D-44C6-92C3-D5119E921866}" type="presOf" srcId="{3F4DDDBD-0723-4BC2-A9C8-8B036DB21CBE}" destId="{84481CC4-2BB5-4099-A8DD-062D1253CCCD}" srcOrd="0" destOrd="0" presId="urn:microsoft.com/office/officeart/2005/8/layout/pyramid2"/>
    <dgm:cxn modelId="{456F9140-8915-4E9D-BD12-0D432D212A64}" srcId="{62C1A6AA-BE1F-452B-B5D1-74AFE10219A3}" destId="{15E512AF-C815-4F10-A78D-96666113A140}" srcOrd="3" destOrd="0" parTransId="{3A1B3201-24EF-48F1-BE24-CDB81E1FF315}" sibTransId="{3D5A88DC-0115-4826-94F9-53408BA93D9F}"/>
    <dgm:cxn modelId="{E5529445-0956-43CF-8B02-3436364E6448}" type="presOf" srcId="{62C1A6AA-BE1F-452B-B5D1-74AFE10219A3}" destId="{272EAA86-283A-47ED-A18B-E11BA1BAB9BB}" srcOrd="0" destOrd="0" presId="urn:microsoft.com/office/officeart/2005/8/layout/pyramid2"/>
    <dgm:cxn modelId="{F5DF2ACC-4302-4338-AAD8-152CAA1C7E5E}" type="presOf" srcId="{6395B228-220A-4F16-9D02-ADDA31A6330A}" destId="{311A8108-8763-455D-8B8A-402AF161C6AB}" srcOrd="0" destOrd="0" presId="urn:microsoft.com/office/officeart/2005/8/layout/pyramid2"/>
    <dgm:cxn modelId="{4EA995BF-CD48-4CF9-BF03-517983F3141F}" srcId="{62C1A6AA-BE1F-452B-B5D1-74AFE10219A3}" destId="{678F2A80-AE54-4FCE-9CCB-60AD1C6D5423}" srcOrd="1" destOrd="0" parTransId="{EFB14B83-E69C-4D06-A2F8-6D70285A3BF3}" sibTransId="{18625A31-FB73-4631-AE8C-834E76400475}"/>
    <dgm:cxn modelId="{B47E2EFD-6879-4A6A-A8E1-16DA712A43B1}" type="presOf" srcId="{678F2A80-AE54-4FCE-9CCB-60AD1C6D5423}" destId="{1A3F798F-EBAB-4F02-BBCE-A1DDF0B48B50}" srcOrd="0" destOrd="0" presId="urn:microsoft.com/office/officeart/2005/8/layout/pyramid2"/>
    <dgm:cxn modelId="{FAEFDB30-9701-49A1-892E-3384E0023AA3}" srcId="{62C1A6AA-BE1F-452B-B5D1-74AFE10219A3}" destId="{6395B228-220A-4F16-9D02-ADDA31A6330A}" srcOrd="0" destOrd="0" parTransId="{04DB073F-D4F9-4D18-835F-84E25A990229}" sibTransId="{93A337E1-0E7A-4E76-836E-72837770DAA2}"/>
    <dgm:cxn modelId="{BE32DEA5-1202-4B06-A6D3-C16E40F5EB4E}" srcId="{62C1A6AA-BE1F-452B-B5D1-74AFE10219A3}" destId="{3F4DDDBD-0723-4BC2-A9C8-8B036DB21CBE}" srcOrd="2" destOrd="0" parTransId="{32D25972-5711-4490-AF3E-701CF51000EA}" sibTransId="{86BFBFC9-CA15-4195-A45B-C5F68EFFE59D}"/>
    <dgm:cxn modelId="{0B39DAF3-3584-4245-98C9-BEABF596E4B9}" type="presParOf" srcId="{272EAA86-283A-47ED-A18B-E11BA1BAB9BB}" destId="{25DC37AD-8279-42C9-B227-8BA3F01C0874}" srcOrd="0" destOrd="0" presId="urn:microsoft.com/office/officeart/2005/8/layout/pyramid2"/>
    <dgm:cxn modelId="{118DB2C0-7011-4476-A38F-E092B2C0306C}" type="presParOf" srcId="{272EAA86-283A-47ED-A18B-E11BA1BAB9BB}" destId="{4C08F41E-2679-494E-BC85-C3301463B1C7}" srcOrd="1" destOrd="0" presId="urn:microsoft.com/office/officeart/2005/8/layout/pyramid2"/>
    <dgm:cxn modelId="{DFA2C588-6401-47A4-8BEB-9BE531CEC776}" type="presParOf" srcId="{4C08F41E-2679-494E-BC85-C3301463B1C7}" destId="{311A8108-8763-455D-8B8A-402AF161C6AB}" srcOrd="0" destOrd="0" presId="urn:microsoft.com/office/officeart/2005/8/layout/pyramid2"/>
    <dgm:cxn modelId="{B9682B5E-C218-4629-BA4C-C165AA1E4A72}" type="presParOf" srcId="{4C08F41E-2679-494E-BC85-C3301463B1C7}" destId="{B4D846A0-032D-4368-B5D6-4A07B603CC8F}" srcOrd="1" destOrd="0" presId="urn:microsoft.com/office/officeart/2005/8/layout/pyramid2"/>
    <dgm:cxn modelId="{9D4FC116-D417-4E3B-AC59-9B0B3E40DB66}" type="presParOf" srcId="{4C08F41E-2679-494E-BC85-C3301463B1C7}" destId="{1A3F798F-EBAB-4F02-BBCE-A1DDF0B48B50}" srcOrd="2" destOrd="0" presId="urn:microsoft.com/office/officeart/2005/8/layout/pyramid2"/>
    <dgm:cxn modelId="{5F347483-5520-4B62-8891-BCE16DC80551}" type="presParOf" srcId="{4C08F41E-2679-494E-BC85-C3301463B1C7}" destId="{49AD54E9-3029-4BD5-9539-995C8A4360EB}" srcOrd="3" destOrd="0" presId="urn:microsoft.com/office/officeart/2005/8/layout/pyramid2"/>
    <dgm:cxn modelId="{7A17B1CC-EFE3-4927-9C69-6F629ECDA21E}" type="presParOf" srcId="{4C08F41E-2679-494E-BC85-C3301463B1C7}" destId="{84481CC4-2BB5-4099-A8DD-062D1253CCCD}" srcOrd="4" destOrd="0" presId="urn:microsoft.com/office/officeart/2005/8/layout/pyramid2"/>
    <dgm:cxn modelId="{9FCC9E65-25BC-40AC-86F0-5D9D2FDE11B0}" type="presParOf" srcId="{4C08F41E-2679-494E-BC85-C3301463B1C7}" destId="{3AD4CB02-E40A-4F97-B883-EBB2283B5186}" srcOrd="5" destOrd="0" presId="urn:microsoft.com/office/officeart/2005/8/layout/pyramid2"/>
    <dgm:cxn modelId="{3FBF4FF2-90DF-4AB5-894B-EF36EDFA885B}" type="presParOf" srcId="{4C08F41E-2679-494E-BC85-C3301463B1C7}" destId="{C4F597DA-2E68-49AF-B693-52CBF2B4E301}" srcOrd="6" destOrd="0" presId="urn:microsoft.com/office/officeart/2005/8/layout/pyramid2"/>
    <dgm:cxn modelId="{1BB63934-D514-439E-A17E-D02649FD0A12}" type="presParOf" srcId="{4C08F41E-2679-494E-BC85-C3301463B1C7}" destId="{B7E4CD6A-BBCB-40E0-A8AD-98947DEC2EA0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BAF2A7-9D2A-42AC-98C2-07CA73DA9692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083B37-3D86-4D2B-9D1D-E6D8012F1545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1600" b="1" dirty="0" smtClean="0">
              <a:solidFill>
                <a:srgbClr val="FF0000"/>
              </a:solidFill>
            </a:rPr>
            <a:t>Капитал</a:t>
          </a:r>
          <a:r>
            <a:rPr lang="ru-RU" sz="1800" dirty="0" smtClean="0">
              <a:solidFill>
                <a:srgbClr val="FF0000"/>
              </a:solidFill>
            </a:rPr>
            <a:t> </a:t>
          </a:r>
          <a:r>
            <a:rPr lang="ru-RU" sz="1800" dirty="0" smtClean="0">
              <a:solidFill>
                <a:schemeClr val="tx1"/>
              </a:solidFill>
            </a:rPr>
            <a:t> </a:t>
          </a:r>
          <a:r>
            <a:rPr lang="ru-RU" sz="1600" dirty="0" smtClean="0">
              <a:solidFill>
                <a:schemeClr val="tx1"/>
              </a:solidFill>
            </a:rPr>
            <a:t>включает в себя произведённые человеком средства производства. Капитал - это всё то, что используется людьми для производства товаров и услуг. Основной капитал - здания, станки, оборудование. Оборотный капитал - сырьё, материалы, энергетические ресурсы. Доход на капитал называется </a:t>
          </a:r>
          <a:r>
            <a:rPr lang="ru-RU" sz="1600" b="1" dirty="0" smtClean="0">
              <a:solidFill>
                <a:srgbClr val="FF0000"/>
              </a:solidFill>
            </a:rPr>
            <a:t>процентами</a:t>
          </a:r>
          <a:endParaRPr lang="ru-RU" sz="1600" b="1" dirty="0">
            <a:solidFill>
              <a:srgbClr val="FF0000"/>
            </a:solidFill>
          </a:endParaRPr>
        </a:p>
      </dgm:t>
    </dgm:pt>
    <dgm:pt modelId="{125CC35F-A725-42B5-9FAF-DD190DF38814}" type="parTrans" cxnId="{1D8AB08B-EAB3-41E8-BED3-874FA34BEAF7}">
      <dgm:prSet/>
      <dgm:spPr/>
      <dgm:t>
        <a:bodyPr/>
        <a:lstStyle/>
        <a:p>
          <a:endParaRPr lang="ru-RU"/>
        </a:p>
      </dgm:t>
    </dgm:pt>
    <dgm:pt modelId="{1B9F3E59-9AB8-4CB8-9A78-E5559962C8C2}" type="sibTrans" cxnId="{1D8AB08B-EAB3-41E8-BED3-874FA34BEAF7}">
      <dgm:prSet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9DF7902A-7C41-4DC1-B65D-05845399323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1600" b="1" dirty="0" smtClean="0">
              <a:solidFill>
                <a:srgbClr val="FF0000"/>
              </a:solidFill>
            </a:rPr>
            <a:t>Способности</a:t>
          </a:r>
          <a:r>
            <a:rPr lang="ru-RU" sz="1800" dirty="0" smtClean="0">
              <a:solidFill>
                <a:srgbClr val="FF0000"/>
              </a:solidFill>
            </a:rPr>
            <a:t>   </a:t>
          </a:r>
          <a:r>
            <a:rPr lang="ru-RU" sz="1600" dirty="0" smtClean="0">
              <a:solidFill>
                <a:schemeClr val="tx1"/>
              </a:solidFill>
            </a:rPr>
            <a:t>человека к предпринимательству это умение правильно соединить факторы производства - труд, землю и капитал - и организовать производство, умение принимать решения и брать ответственность на себя, умение идти на риск. Вознаграждение предпринимателю за производство  товаров и услуг  называется </a:t>
          </a:r>
          <a:r>
            <a:rPr lang="ru-RU" sz="1600" b="1" dirty="0" smtClean="0">
              <a:solidFill>
                <a:srgbClr val="FF0000"/>
              </a:solidFill>
            </a:rPr>
            <a:t>прибылью</a:t>
          </a:r>
          <a:endParaRPr lang="ru-RU" sz="1600" b="1" dirty="0">
            <a:solidFill>
              <a:srgbClr val="FF0000"/>
            </a:solidFill>
          </a:endParaRPr>
        </a:p>
      </dgm:t>
    </dgm:pt>
    <dgm:pt modelId="{25282E9E-75F6-403E-A88C-DCC6637725FB}" type="parTrans" cxnId="{1F04E2F1-C298-429A-B1C9-701F5BEF8A37}">
      <dgm:prSet/>
      <dgm:spPr/>
      <dgm:t>
        <a:bodyPr/>
        <a:lstStyle/>
        <a:p>
          <a:endParaRPr lang="ru-RU"/>
        </a:p>
      </dgm:t>
    </dgm:pt>
    <dgm:pt modelId="{1592B405-E649-4257-A5F3-1C631CE3499E}" type="sibTrans" cxnId="{1F04E2F1-C298-429A-B1C9-701F5BEF8A37}">
      <dgm:prSet/>
      <dgm:spPr/>
      <dgm:t>
        <a:bodyPr/>
        <a:lstStyle/>
        <a:p>
          <a:endParaRPr lang="ru-RU"/>
        </a:p>
      </dgm:t>
    </dgm:pt>
    <dgm:pt modelId="{6ACE0588-D6AE-4154-8983-9DA505A6DC7A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800" dirty="0" smtClean="0"/>
            <a:t>Под </a:t>
          </a:r>
          <a:r>
            <a:rPr lang="ru-RU" sz="1600" b="1" dirty="0" smtClean="0">
              <a:solidFill>
                <a:srgbClr val="FF0000"/>
              </a:solidFill>
            </a:rPr>
            <a:t>землёй</a:t>
          </a:r>
          <a:r>
            <a:rPr lang="ru-RU" sz="1600" b="1" dirty="0" smtClean="0"/>
            <a:t> </a:t>
          </a:r>
          <a:r>
            <a:rPr lang="ru-RU" sz="1800" dirty="0" smtClean="0"/>
            <a:t>экономисты понимают все виды природных ресурсов. Определённая сумма, выплаченная за пользование землёй, называется </a:t>
          </a:r>
          <a:r>
            <a:rPr lang="ru-RU" sz="1600" b="1" dirty="0" smtClean="0">
              <a:solidFill>
                <a:srgbClr val="FF0000"/>
              </a:solidFill>
            </a:rPr>
            <a:t>рента</a:t>
          </a:r>
          <a:endParaRPr lang="ru-RU" sz="1600" b="1" dirty="0">
            <a:solidFill>
              <a:srgbClr val="FF0000"/>
            </a:solidFill>
          </a:endParaRPr>
        </a:p>
      </dgm:t>
    </dgm:pt>
    <dgm:pt modelId="{3D79748F-03A9-4544-B909-F10DB269983E}" type="parTrans" cxnId="{E2973588-C442-4BFD-B219-01F2E2B72EED}">
      <dgm:prSet/>
      <dgm:spPr/>
      <dgm:t>
        <a:bodyPr/>
        <a:lstStyle/>
        <a:p>
          <a:endParaRPr lang="ru-RU"/>
        </a:p>
      </dgm:t>
    </dgm:pt>
    <dgm:pt modelId="{7B3A77BF-42BD-4E04-9B85-D6E1DFB513C6}" type="sibTrans" cxnId="{E2973588-C442-4BFD-B219-01F2E2B72EED}">
      <dgm:prSet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853E0F92-6776-4A12-8071-6824267BFA48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1600" b="1" dirty="0" smtClean="0">
              <a:solidFill>
                <a:srgbClr val="FF0000"/>
              </a:solidFill>
            </a:rPr>
            <a:t>Труд</a:t>
          </a:r>
          <a:r>
            <a:rPr lang="ru-RU" sz="1600" b="1" dirty="0" smtClean="0">
              <a:solidFill>
                <a:schemeClr val="tx1"/>
              </a:solidFill>
            </a:rPr>
            <a:t>  </a:t>
          </a:r>
          <a:r>
            <a:rPr lang="ru-RU" sz="1600" dirty="0" smtClean="0">
              <a:solidFill>
                <a:schemeClr val="tx1"/>
              </a:solidFill>
            </a:rPr>
            <a:t>представляет собой совокупность физических и умственных способностей, которые используют люди в процессе создания экономических  благ. Труд характеризуется </a:t>
          </a:r>
          <a:r>
            <a:rPr lang="ru-RU" sz="1600" i="1" dirty="0" smtClean="0">
              <a:solidFill>
                <a:schemeClr val="tx1"/>
              </a:solidFill>
            </a:rPr>
            <a:t>интенсивностью и производительностью</a:t>
          </a:r>
          <a:r>
            <a:rPr lang="ru-RU" sz="1600" dirty="0" smtClean="0">
              <a:solidFill>
                <a:schemeClr val="tx1"/>
              </a:solidFill>
            </a:rPr>
            <a:t>. Материальное вознаграждение за труд (цена труда) называется </a:t>
          </a:r>
          <a:r>
            <a:rPr lang="ru-RU" sz="1600" b="1" dirty="0" smtClean="0">
              <a:solidFill>
                <a:srgbClr val="FF0000"/>
              </a:solidFill>
            </a:rPr>
            <a:t>заработная плата</a:t>
          </a:r>
          <a:endParaRPr lang="ru-RU" sz="1600" b="1" dirty="0">
            <a:solidFill>
              <a:srgbClr val="FF0000"/>
            </a:solidFill>
          </a:endParaRPr>
        </a:p>
      </dgm:t>
    </dgm:pt>
    <dgm:pt modelId="{196F73F9-A571-4A6E-B216-8A17A4D654E3}" type="parTrans" cxnId="{827B55D9-7E13-4D75-BE68-7985525E2670}">
      <dgm:prSet/>
      <dgm:spPr/>
      <dgm:t>
        <a:bodyPr/>
        <a:lstStyle/>
        <a:p>
          <a:endParaRPr lang="ru-RU"/>
        </a:p>
      </dgm:t>
    </dgm:pt>
    <dgm:pt modelId="{55EA5983-F123-44A4-85DC-DCCC84000B85}" type="sibTrans" cxnId="{827B55D9-7E13-4D75-BE68-7985525E2670}">
      <dgm:prSet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2762B9AD-C0A2-4DA0-9F67-5EAE9D4A74F1}" type="pres">
      <dgm:prSet presAssocID="{9CBAF2A7-9D2A-42AC-98C2-07CA73DA969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378B21-48BE-4BC6-AB8B-95D9EB83496E}" type="pres">
      <dgm:prSet presAssocID="{9CBAF2A7-9D2A-42AC-98C2-07CA73DA9692}" presName="dummyMaxCanvas" presStyleCnt="0">
        <dgm:presLayoutVars/>
      </dgm:prSet>
      <dgm:spPr/>
    </dgm:pt>
    <dgm:pt modelId="{4E96C2F6-6C0C-4E9B-B905-2E01BBB1B6FA}" type="pres">
      <dgm:prSet presAssocID="{9CBAF2A7-9D2A-42AC-98C2-07CA73DA9692}" presName="FourNodes_1" presStyleLbl="node1" presStyleIdx="0" presStyleCnt="4" custScaleY="1201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70EB1B-ACF4-4787-AD2D-2F85717266E9}" type="pres">
      <dgm:prSet presAssocID="{9CBAF2A7-9D2A-42AC-98C2-07CA73DA9692}" presName="FourNodes_2" presStyleLbl="node1" presStyleIdx="1" presStyleCnt="4" custScaleY="1242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1B40BE-FCFC-4E0F-8840-5421B5AB635B}" type="pres">
      <dgm:prSet presAssocID="{9CBAF2A7-9D2A-42AC-98C2-07CA73DA9692}" presName="FourNodes_3" presStyleLbl="node1" presStyleIdx="2" presStyleCnt="4" custScaleY="1201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8661B5-E2A7-415C-BD5B-9FCF9BB2795B}" type="pres">
      <dgm:prSet presAssocID="{9CBAF2A7-9D2A-42AC-98C2-07CA73DA9692}" presName="FourNodes_4" presStyleLbl="node1" presStyleIdx="3" presStyleCnt="4" custScaleY="119262" custLinFactNeighborX="-410" custLinFactNeighborY="127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698B0A-7E21-485D-B548-3542FBEDFD3F}" type="pres">
      <dgm:prSet presAssocID="{9CBAF2A7-9D2A-42AC-98C2-07CA73DA9692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CC435-60FD-40F2-B0AC-B6ABCAD2D5DF}" type="pres">
      <dgm:prSet presAssocID="{9CBAF2A7-9D2A-42AC-98C2-07CA73DA9692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B608AA-5AAA-4729-A9C2-AD14A1998079}" type="pres">
      <dgm:prSet presAssocID="{9CBAF2A7-9D2A-42AC-98C2-07CA73DA9692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E68D59-E3FA-4122-AC22-7D22B3B181D5}" type="pres">
      <dgm:prSet presAssocID="{9CBAF2A7-9D2A-42AC-98C2-07CA73DA9692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A57DB1-9D2D-42FB-93B3-627D66879FA5}" type="pres">
      <dgm:prSet presAssocID="{9CBAF2A7-9D2A-42AC-98C2-07CA73DA9692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2F39F-FFEF-49B1-9854-80565025C757}" type="pres">
      <dgm:prSet presAssocID="{9CBAF2A7-9D2A-42AC-98C2-07CA73DA9692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7BA25-EA08-4B81-9673-1117124E40F5}" type="pres">
      <dgm:prSet presAssocID="{9CBAF2A7-9D2A-42AC-98C2-07CA73DA9692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68B11D-AC10-4BAA-B139-667D9183A574}" type="presOf" srcId="{7B3A77BF-42BD-4E04-9B85-D6E1DFB513C6}" destId="{56FCC435-60FD-40F2-B0AC-B6ABCAD2D5DF}" srcOrd="0" destOrd="0" presId="urn:microsoft.com/office/officeart/2005/8/layout/vProcess5"/>
    <dgm:cxn modelId="{98F96736-A71B-40C0-AECD-6B3447C38E92}" type="presOf" srcId="{853E0F92-6776-4A12-8071-6824267BFA48}" destId="{20E68D59-E3FA-4122-AC22-7D22B3B181D5}" srcOrd="1" destOrd="0" presId="urn:microsoft.com/office/officeart/2005/8/layout/vProcess5"/>
    <dgm:cxn modelId="{1D8AB08B-EAB3-41E8-BED3-874FA34BEAF7}" srcId="{9CBAF2A7-9D2A-42AC-98C2-07CA73DA9692}" destId="{D4083B37-3D86-4D2B-9D1D-E6D8012F1545}" srcOrd="2" destOrd="0" parTransId="{125CC35F-A725-42B5-9FAF-DD190DF38814}" sibTransId="{1B9F3E59-9AB8-4CB8-9A78-E5559962C8C2}"/>
    <dgm:cxn modelId="{5E430BB6-ED5D-48BD-8F23-D03C98A9A676}" type="presOf" srcId="{D4083B37-3D86-4D2B-9D1D-E6D8012F1545}" destId="{7A02F39F-FFEF-49B1-9854-80565025C757}" srcOrd="1" destOrd="0" presId="urn:microsoft.com/office/officeart/2005/8/layout/vProcess5"/>
    <dgm:cxn modelId="{CD0B78FB-1A97-4F75-A597-ADC978D9BF2E}" type="presOf" srcId="{1B9F3E59-9AB8-4CB8-9A78-E5559962C8C2}" destId="{99B608AA-5AAA-4729-A9C2-AD14A1998079}" srcOrd="0" destOrd="0" presId="urn:microsoft.com/office/officeart/2005/8/layout/vProcess5"/>
    <dgm:cxn modelId="{931AA36F-F77A-4E63-BD90-90F72DBB38DA}" type="presOf" srcId="{9DF7902A-7C41-4DC1-B65D-05845399323D}" destId="{81B7BA25-EA08-4B81-9673-1117124E40F5}" srcOrd="1" destOrd="0" presId="urn:microsoft.com/office/officeart/2005/8/layout/vProcess5"/>
    <dgm:cxn modelId="{E74617F5-75CB-4BAD-8759-A68E07418828}" type="presOf" srcId="{55EA5983-F123-44A4-85DC-DCCC84000B85}" destId="{4C698B0A-7E21-485D-B548-3542FBEDFD3F}" srcOrd="0" destOrd="0" presId="urn:microsoft.com/office/officeart/2005/8/layout/vProcess5"/>
    <dgm:cxn modelId="{093368B1-FBE2-4C7F-947A-43ADEB8C8C32}" type="presOf" srcId="{6ACE0588-D6AE-4154-8983-9DA505A6DC7A}" destId="{A070EB1B-ACF4-4787-AD2D-2F85717266E9}" srcOrd="0" destOrd="0" presId="urn:microsoft.com/office/officeart/2005/8/layout/vProcess5"/>
    <dgm:cxn modelId="{161946F5-AC6E-462B-8336-F9443CBD9C01}" type="presOf" srcId="{D4083B37-3D86-4D2B-9D1D-E6D8012F1545}" destId="{D71B40BE-FCFC-4E0F-8840-5421B5AB635B}" srcOrd="0" destOrd="0" presId="urn:microsoft.com/office/officeart/2005/8/layout/vProcess5"/>
    <dgm:cxn modelId="{E2973588-C442-4BFD-B219-01F2E2B72EED}" srcId="{9CBAF2A7-9D2A-42AC-98C2-07CA73DA9692}" destId="{6ACE0588-D6AE-4154-8983-9DA505A6DC7A}" srcOrd="1" destOrd="0" parTransId="{3D79748F-03A9-4544-B909-F10DB269983E}" sibTransId="{7B3A77BF-42BD-4E04-9B85-D6E1DFB513C6}"/>
    <dgm:cxn modelId="{652F7276-0A71-4CE0-969D-F71CF6CA4007}" type="presOf" srcId="{9DF7902A-7C41-4DC1-B65D-05845399323D}" destId="{9D8661B5-E2A7-415C-BD5B-9FCF9BB2795B}" srcOrd="0" destOrd="0" presId="urn:microsoft.com/office/officeart/2005/8/layout/vProcess5"/>
    <dgm:cxn modelId="{827B55D9-7E13-4D75-BE68-7985525E2670}" srcId="{9CBAF2A7-9D2A-42AC-98C2-07CA73DA9692}" destId="{853E0F92-6776-4A12-8071-6824267BFA48}" srcOrd="0" destOrd="0" parTransId="{196F73F9-A571-4A6E-B216-8A17A4D654E3}" sibTransId="{55EA5983-F123-44A4-85DC-DCCC84000B85}"/>
    <dgm:cxn modelId="{7B375B14-1B22-45C2-A853-15E5B0E5B7E7}" type="presOf" srcId="{6ACE0588-D6AE-4154-8983-9DA505A6DC7A}" destId="{92A57DB1-9D2D-42FB-93B3-627D66879FA5}" srcOrd="1" destOrd="0" presId="urn:microsoft.com/office/officeart/2005/8/layout/vProcess5"/>
    <dgm:cxn modelId="{1F04E2F1-C298-429A-B1C9-701F5BEF8A37}" srcId="{9CBAF2A7-9D2A-42AC-98C2-07CA73DA9692}" destId="{9DF7902A-7C41-4DC1-B65D-05845399323D}" srcOrd="3" destOrd="0" parTransId="{25282E9E-75F6-403E-A88C-DCC6637725FB}" sibTransId="{1592B405-E649-4257-A5F3-1C631CE3499E}"/>
    <dgm:cxn modelId="{3E7D5B1C-F6E8-4E93-86AA-B879A2083768}" type="presOf" srcId="{853E0F92-6776-4A12-8071-6824267BFA48}" destId="{4E96C2F6-6C0C-4E9B-B905-2E01BBB1B6FA}" srcOrd="0" destOrd="0" presId="urn:microsoft.com/office/officeart/2005/8/layout/vProcess5"/>
    <dgm:cxn modelId="{CD847CC4-53AB-4C37-A866-8839ABE90116}" type="presOf" srcId="{9CBAF2A7-9D2A-42AC-98C2-07CA73DA9692}" destId="{2762B9AD-C0A2-4DA0-9F67-5EAE9D4A74F1}" srcOrd="0" destOrd="0" presId="urn:microsoft.com/office/officeart/2005/8/layout/vProcess5"/>
    <dgm:cxn modelId="{67B62824-4D86-4611-B03D-D9117E64240C}" type="presParOf" srcId="{2762B9AD-C0A2-4DA0-9F67-5EAE9D4A74F1}" destId="{6D378B21-48BE-4BC6-AB8B-95D9EB83496E}" srcOrd="0" destOrd="0" presId="urn:microsoft.com/office/officeart/2005/8/layout/vProcess5"/>
    <dgm:cxn modelId="{DB451179-AD55-4CE0-BF54-161A66B5662E}" type="presParOf" srcId="{2762B9AD-C0A2-4DA0-9F67-5EAE9D4A74F1}" destId="{4E96C2F6-6C0C-4E9B-B905-2E01BBB1B6FA}" srcOrd="1" destOrd="0" presId="urn:microsoft.com/office/officeart/2005/8/layout/vProcess5"/>
    <dgm:cxn modelId="{5D18C4F5-330F-48F8-AC95-98623C71DBBE}" type="presParOf" srcId="{2762B9AD-C0A2-4DA0-9F67-5EAE9D4A74F1}" destId="{A070EB1B-ACF4-4787-AD2D-2F85717266E9}" srcOrd="2" destOrd="0" presId="urn:microsoft.com/office/officeart/2005/8/layout/vProcess5"/>
    <dgm:cxn modelId="{C4623E1E-5EB7-42C7-A420-B3CDE210EC56}" type="presParOf" srcId="{2762B9AD-C0A2-4DA0-9F67-5EAE9D4A74F1}" destId="{D71B40BE-FCFC-4E0F-8840-5421B5AB635B}" srcOrd="3" destOrd="0" presId="urn:microsoft.com/office/officeart/2005/8/layout/vProcess5"/>
    <dgm:cxn modelId="{74FFF8AB-79BC-478B-BD51-CCD829E18DF1}" type="presParOf" srcId="{2762B9AD-C0A2-4DA0-9F67-5EAE9D4A74F1}" destId="{9D8661B5-E2A7-415C-BD5B-9FCF9BB2795B}" srcOrd="4" destOrd="0" presId="urn:microsoft.com/office/officeart/2005/8/layout/vProcess5"/>
    <dgm:cxn modelId="{0290B6FE-9400-4DE6-B976-B85498B3FB87}" type="presParOf" srcId="{2762B9AD-C0A2-4DA0-9F67-5EAE9D4A74F1}" destId="{4C698B0A-7E21-485D-B548-3542FBEDFD3F}" srcOrd="5" destOrd="0" presId="urn:microsoft.com/office/officeart/2005/8/layout/vProcess5"/>
    <dgm:cxn modelId="{B27DFA4A-3064-423A-AD46-D37A8B862F91}" type="presParOf" srcId="{2762B9AD-C0A2-4DA0-9F67-5EAE9D4A74F1}" destId="{56FCC435-60FD-40F2-B0AC-B6ABCAD2D5DF}" srcOrd="6" destOrd="0" presId="urn:microsoft.com/office/officeart/2005/8/layout/vProcess5"/>
    <dgm:cxn modelId="{47B42D74-5B4D-4FC1-87D4-215FA0B117F1}" type="presParOf" srcId="{2762B9AD-C0A2-4DA0-9F67-5EAE9D4A74F1}" destId="{99B608AA-5AAA-4729-A9C2-AD14A1998079}" srcOrd="7" destOrd="0" presId="urn:microsoft.com/office/officeart/2005/8/layout/vProcess5"/>
    <dgm:cxn modelId="{9FE8DB82-1E73-4DFA-BEE4-76980F7D8BF4}" type="presParOf" srcId="{2762B9AD-C0A2-4DA0-9F67-5EAE9D4A74F1}" destId="{20E68D59-E3FA-4122-AC22-7D22B3B181D5}" srcOrd="8" destOrd="0" presId="urn:microsoft.com/office/officeart/2005/8/layout/vProcess5"/>
    <dgm:cxn modelId="{947F5AF0-E447-4977-AC5F-ED1761A18819}" type="presParOf" srcId="{2762B9AD-C0A2-4DA0-9F67-5EAE9D4A74F1}" destId="{92A57DB1-9D2D-42FB-93B3-627D66879FA5}" srcOrd="9" destOrd="0" presId="urn:microsoft.com/office/officeart/2005/8/layout/vProcess5"/>
    <dgm:cxn modelId="{C8EF66DC-A926-45E3-97E2-11EDB2EDA4EC}" type="presParOf" srcId="{2762B9AD-C0A2-4DA0-9F67-5EAE9D4A74F1}" destId="{7A02F39F-FFEF-49B1-9854-80565025C757}" srcOrd="10" destOrd="0" presId="urn:microsoft.com/office/officeart/2005/8/layout/vProcess5"/>
    <dgm:cxn modelId="{E352C508-FE65-429A-BD80-F164321343B6}" type="presParOf" srcId="{2762B9AD-C0A2-4DA0-9F67-5EAE9D4A74F1}" destId="{81B7BA25-EA08-4B81-9673-1117124E40F5}" srcOrd="11" destOrd="0" presId="urn:microsoft.com/office/officeart/2005/8/layout/vProcess5"/>
  </dgm:cxnLst>
  <dgm:bg>
    <a:solidFill>
      <a:schemeClr val="accent6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77F8082-9D58-4A63-A78C-0A2AB3F70618}" type="doc">
      <dgm:prSet loTypeId="urn:microsoft.com/office/officeart/2005/8/layout/target3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39526FDF-38AF-4353-9708-723881C40FDF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Основная задача экономики</a:t>
          </a:r>
          <a:endParaRPr lang="ru-RU" sz="1800" b="1" dirty="0">
            <a:solidFill>
              <a:schemeClr val="tx1"/>
            </a:solidFill>
          </a:endParaRPr>
        </a:p>
      </dgm:t>
    </dgm:pt>
    <dgm:pt modelId="{7BAAB38B-8520-4EAF-A43B-364369C1A896}" type="parTrans" cxnId="{971746E2-34FC-4911-B745-3C269E815105}">
      <dgm:prSet/>
      <dgm:spPr/>
      <dgm:t>
        <a:bodyPr/>
        <a:lstStyle/>
        <a:p>
          <a:endParaRPr lang="ru-RU"/>
        </a:p>
      </dgm:t>
    </dgm:pt>
    <dgm:pt modelId="{FCEB317A-FF78-42A8-A1BE-39FBEC7BC6B1}" type="sibTrans" cxnId="{971746E2-34FC-4911-B745-3C269E815105}">
      <dgm:prSet/>
      <dgm:spPr/>
      <dgm:t>
        <a:bodyPr/>
        <a:lstStyle/>
        <a:p>
          <a:endParaRPr lang="ru-RU"/>
        </a:p>
      </dgm:t>
    </dgm:pt>
    <dgm:pt modelId="{B21F3C58-CBF6-4C54-A28F-396CB95198FB}">
      <dgm:prSet phldrT="[Текст]" custT="1"/>
      <dgm:spPr/>
      <dgm:t>
        <a:bodyPr/>
        <a:lstStyle/>
        <a:p>
          <a:r>
            <a:rPr lang="ru-RU" sz="1400" b="1" dirty="0" smtClean="0"/>
            <a:t>Поиск путей эффективного ведения хозяйства</a:t>
          </a:r>
          <a:endParaRPr lang="ru-RU" sz="1400" b="1" dirty="0"/>
        </a:p>
      </dgm:t>
    </dgm:pt>
    <dgm:pt modelId="{D6C545EF-46C4-46AD-974E-F474CB42948E}" type="parTrans" cxnId="{71E115E7-AC4F-4A59-AE3B-9AA4D0508D22}">
      <dgm:prSet/>
      <dgm:spPr/>
      <dgm:t>
        <a:bodyPr/>
        <a:lstStyle/>
        <a:p>
          <a:endParaRPr lang="ru-RU"/>
        </a:p>
      </dgm:t>
    </dgm:pt>
    <dgm:pt modelId="{345C1802-15FD-4048-BDA0-769C71237798}" type="sibTrans" cxnId="{71E115E7-AC4F-4A59-AE3B-9AA4D0508D22}">
      <dgm:prSet/>
      <dgm:spPr/>
      <dgm:t>
        <a:bodyPr/>
        <a:lstStyle/>
        <a:p>
          <a:endParaRPr lang="ru-RU"/>
        </a:p>
      </dgm:t>
    </dgm:pt>
    <dgm:pt modelId="{FF5383DA-1DEC-4995-BC92-EF4B6D19BF0F}">
      <dgm:prSet phldrT="[Текст]" custT="1"/>
      <dgm:spPr/>
      <dgm:t>
        <a:bodyPr/>
        <a:lstStyle/>
        <a:p>
          <a:r>
            <a:rPr lang="ru-RU" sz="1400" b="1" dirty="0" smtClean="0"/>
            <a:t>Поиск оптимальных механизмов использования ресурсов в условиях их ограниченности</a:t>
          </a:r>
          <a:endParaRPr lang="ru-RU" sz="1400" b="1" dirty="0"/>
        </a:p>
      </dgm:t>
    </dgm:pt>
    <dgm:pt modelId="{689A49A0-2928-431E-81FD-5FE06463F1F1}" type="parTrans" cxnId="{4F0BAC33-370E-43C4-B143-DF046F16304A}">
      <dgm:prSet/>
      <dgm:spPr/>
      <dgm:t>
        <a:bodyPr/>
        <a:lstStyle/>
        <a:p>
          <a:endParaRPr lang="ru-RU"/>
        </a:p>
      </dgm:t>
    </dgm:pt>
    <dgm:pt modelId="{B40259AC-8AAC-4C87-B7D9-E64348448258}" type="sibTrans" cxnId="{4F0BAC33-370E-43C4-B143-DF046F16304A}">
      <dgm:prSet/>
      <dgm:spPr/>
      <dgm:t>
        <a:bodyPr/>
        <a:lstStyle/>
        <a:p>
          <a:endParaRPr lang="ru-RU"/>
        </a:p>
      </dgm:t>
    </dgm:pt>
    <dgm:pt modelId="{F3C83A16-31A5-46DC-A662-9D5633523745}">
      <dgm:prSet phldrT="[Текст]" custT="1"/>
      <dgm:spPr>
        <a:solidFill>
          <a:srgbClr val="00FF99"/>
        </a:solidFill>
      </dgm:spPr>
      <dgm:t>
        <a:bodyPr/>
        <a:lstStyle/>
        <a:p>
          <a:r>
            <a:rPr lang="ru-RU" sz="1800" b="1" dirty="0" smtClean="0"/>
            <a:t>Предмет исследования экономики</a:t>
          </a:r>
          <a:endParaRPr lang="ru-RU" sz="1800" b="1" dirty="0"/>
        </a:p>
      </dgm:t>
    </dgm:pt>
    <dgm:pt modelId="{09E6995C-943A-479F-BF4A-5F0358875987}" type="parTrans" cxnId="{CEA73DEB-8ACD-41AC-B91D-F0E89F8777B4}">
      <dgm:prSet/>
      <dgm:spPr/>
      <dgm:t>
        <a:bodyPr/>
        <a:lstStyle/>
        <a:p>
          <a:endParaRPr lang="ru-RU"/>
        </a:p>
      </dgm:t>
    </dgm:pt>
    <dgm:pt modelId="{DDA1CE07-CDDA-4B42-943B-01A6D2DE2523}" type="sibTrans" cxnId="{CEA73DEB-8ACD-41AC-B91D-F0E89F8777B4}">
      <dgm:prSet/>
      <dgm:spPr/>
      <dgm:t>
        <a:bodyPr/>
        <a:lstStyle/>
        <a:p>
          <a:endParaRPr lang="ru-RU"/>
        </a:p>
      </dgm:t>
    </dgm:pt>
    <dgm:pt modelId="{6C72F42A-5568-4801-A7B4-370455B718DD}">
      <dgm:prSet phldrT="[Текст]" custT="1"/>
      <dgm:spPr/>
      <dgm:t>
        <a:bodyPr/>
        <a:lstStyle/>
        <a:p>
          <a:r>
            <a:rPr lang="ru-RU" sz="1400" b="0" dirty="0" smtClean="0"/>
            <a:t>Экономические отношения, связи и взаимозависимости, возникающие в процессе экономики</a:t>
          </a:r>
          <a:endParaRPr lang="ru-RU" sz="1400" b="0" dirty="0"/>
        </a:p>
      </dgm:t>
    </dgm:pt>
    <dgm:pt modelId="{173F2096-1C90-4E7F-B225-B5F75565F2E0}" type="parTrans" cxnId="{B62DC659-5392-40ED-880B-CCE5AA276891}">
      <dgm:prSet/>
      <dgm:spPr/>
      <dgm:t>
        <a:bodyPr/>
        <a:lstStyle/>
        <a:p>
          <a:endParaRPr lang="ru-RU"/>
        </a:p>
      </dgm:t>
    </dgm:pt>
    <dgm:pt modelId="{5161FD65-3CC7-41B6-833F-F0DD64F0658A}" type="sibTrans" cxnId="{B62DC659-5392-40ED-880B-CCE5AA276891}">
      <dgm:prSet/>
      <dgm:spPr/>
      <dgm:t>
        <a:bodyPr/>
        <a:lstStyle/>
        <a:p>
          <a:endParaRPr lang="ru-RU"/>
        </a:p>
      </dgm:t>
    </dgm:pt>
    <dgm:pt modelId="{0D557813-7029-46C0-8D6A-3678623C1C96}">
      <dgm:prSet phldrT="[Текст]" custT="1"/>
      <dgm:spPr/>
      <dgm:t>
        <a:bodyPr/>
        <a:lstStyle/>
        <a:p>
          <a:r>
            <a:rPr lang="ru-RU" sz="1400" b="0" dirty="0" smtClean="0"/>
            <a:t>Поведение человека применительно к ключевым вопросам хозяйственной жизни</a:t>
          </a:r>
          <a:endParaRPr lang="ru-RU" sz="1400" b="0" dirty="0"/>
        </a:p>
      </dgm:t>
    </dgm:pt>
    <dgm:pt modelId="{52E96B13-B8D0-41CD-9F45-7E852456A13C}" type="parTrans" cxnId="{52F464D3-53BE-411E-9F59-05EDA7921386}">
      <dgm:prSet/>
      <dgm:spPr/>
      <dgm:t>
        <a:bodyPr/>
        <a:lstStyle/>
        <a:p>
          <a:endParaRPr lang="ru-RU"/>
        </a:p>
      </dgm:t>
    </dgm:pt>
    <dgm:pt modelId="{45499EBE-2C15-4DED-BE44-683D147E04FB}" type="sibTrans" cxnId="{52F464D3-53BE-411E-9F59-05EDA7921386}">
      <dgm:prSet/>
      <dgm:spPr/>
      <dgm:t>
        <a:bodyPr/>
        <a:lstStyle/>
        <a:p>
          <a:endParaRPr lang="ru-RU"/>
        </a:p>
      </dgm:t>
    </dgm:pt>
    <dgm:pt modelId="{95AB2EAF-294A-44CE-87EA-F0EC645AB2C7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1800" b="1" dirty="0" smtClean="0"/>
            <a:t>Особенность экономики как науки</a:t>
          </a:r>
          <a:endParaRPr lang="ru-RU" sz="1800" b="1" dirty="0"/>
        </a:p>
      </dgm:t>
    </dgm:pt>
    <dgm:pt modelId="{47E110FB-FEAD-4A4F-914C-ABD4D436C9EC}" type="parTrans" cxnId="{9CA55A79-7446-4C10-B957-4D293EB8CF2C}">
      <dgm:prSet/>
      <dgm:spPr/>
      <dgm:t>
        <a:bodyPr/>
        <a:lstStyle/>
        <a:p>
          <a:endParaRPr lang="ru-RU"/>
        </a:p>
      </dgm:t>
    </dgm:pt>
    <dgm:pt modelId="{26F7AFFE-B603-4E55-B741-649D00D22152}" type="sibTrans" cxnId="{9CA55A79-7446-4C10-B957-4D293EB8CF2C}">
      <dgm:prSet/>
      <dgm:spPr/>
      <dgm:t>
        <a:bodyPr/>
        <a:lstStyle/>
        <a:p>
          <a:endParaRPr lang="ru-RU"/>
        </a:p>
      </dgm:t>
    </dgm:pt>
    <dgm:pt modelId="{FF2423C7-9CCA-4A47-8741-6ECF6C7B29EF}">
      <dgm:prSet phldrT="[Текст]" custT="1"/>
      <dgm:spPr/>
      <dgm:t>
        <a:bodyPr/>
        <a:lstStyle/>
        <a:p>
          <a:r>
            <a:rPr lang="ru-RU" sz="1400" b="1" dirty="0" smtClean="0"/>
            <a:t>Основной акцент делается на функциональных, а не на причинно-следственных связях</a:t>
          </a:r>
          <a:endParaRPr lang="ru-RU" sz="1400" b="1" dirty="0"/>
        </a:p>
      </dgm:t>
    </dgm:pt>
    <dgm:pt modelId="{F484BC46-97FA-4BE9-A383-7131F08AB620}" type="parTrans" cxnId="{532C5187-DADA-483C-B1CA-63D3FE883EC6}">
      <dgm:prSet/>
      <dgm:spPr/>
      <dgm:t>
        <a:bodyPr/>
        <a:lstStyle/>
        <a:p>
          <a:endParaRPr lang="ru-RU"/>
        </a:p>
      </dgm:t>
    </dgm:pt>
    <dgm:pt modelId="{DFC48A22-7B48-4104-A0C9-B62FFB1CB202}" type="sibTrans" cxnId="{532C5187-DADA-483C-B1CA-63D3FE883EC6}">
      <dgm:prSet/>
      <dgm:spPr/>
      <dgm:t>
        <a:bodyPr/>
        <a:lstStyle/>
        <a:p>
          <a:endParaRPr lang="ru-RU"/>
        </a:p>
      </dgm:t>
    </dgm:pt>
    <dgm:pt modelId="{78516DEC-0778-4870-B66C-8521BD4BC821}" type="pres">
      <dgm:prSet presAssocID="{277F8082-9D58-4A63-A78C-0A2AB3F7061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C80B17-5CBC-42FE-B605-269A10496E21}" type="pres">
      <dgm:prSet presAssocID="{39526FDF-38AF-4353-9708-723881C40FDF}" presName="circle1" presStyleLbl="node1" presStyleIdx="0" presStyleCnt="3"/>
      <dgm:spPr/>
    </dgm:pt>
    <dgm:pt modelId="{9B09D945-4DEB-4EAC-8A44-EB0D247EB023}" type="pres">
      <dgm:prSet presAssocID="{39526FDF-38AF-4353-9708-723881C40FDF}" presName="space" presStyleCnt="0"/>
      <dgm:spPr/>
    </dgm:pt>
    <dgm:pt modelId="{08200BF5-5F30-41F8-91EB-78CF556D8D84}" type="pres">
      <dgm:prSet presAssocID="{39526FDF-38AF-4353-9708-723881C40FDF}" presName="rect1" presStyleLbl="alignAcc1" presStyleIdx="0" presStyleCnt="3"/>
      <dgm:spPr/>
      <dgm:t>
        <a:bodyPr/>
        <a:lstStyle/>
        <a:p>
          <a:endParaRPr lang="ru-RU"/>
        </a:p>
      </dgm:t>
    </dgm:pt>
    <dgm:pt modelId="{DCE575FB-A0D4-499A-AFBD-E6D1439E9174}" type="pres">
      <dgm:prSet presAssocID="{F3C83A16-31A5-46DC-A662-9D5633523745}" presName="vertSpace2" presStyleLbl="node1" presStyleIdx="0" presStyleCnt="3"/>
      <dgm:spPr/>
    </dgm:pt>
    <dgm:pt modelId="{137CDA08-EB0D-4BC7-AB06-56578128E4E3}" type="pres">
      <dgm:prSet presAssocID="{F3C83A16-31A5-46DC-A662-9D5633523745}" presName="circle2" presStyleLbl="node1" presStyleIdx="1" presStyleCnt="3"/>
      <dgm:spPr/>
    </dgm:pt>
    <dgm:pt modelId="{20939E7C-83DF-4A33-896C-39A41E27488B}" type="pres">
      <dgm:prSet presAssocID="{F3C83A16-31A5-46DC-A662-9D5633523745}" presName="rect2" presStyleLbl="alignAcc1" presStyleIdx="1" presStyleCnt="3"/>
      <dgm:spPr/>
      <dgm:t>
        <a:bodyPr/>
        <a:lstStyle/>
        <a:p>
          <a:endParaRPr lang="ru-RU"/>
        </a:p>
      </dgm:t>
    </dgm:pt>
    <dgm:pt modelId="{F1AB88CF-3039-4A7F-9A6B-167EE2EE9E79}" type="pres">
      <dgm:prSet presAssocID="{95AB2EAF-294A-44CE-87EA-F0EC645AB2C7}" presName="vertSpace3" presStyleLbl="node1" presStyleIdx="1" presStyleCnt="3"/>
      <dgm:spPr/>
    </dgm:pt>
    <dgm:pt modelId="{48C27413-BD23-49B6-9E50-F749D350294A}" type="pres">
      <dgm:prSet presAssocID="{95AB2EAF-294A-44CE-87EA-F0EC645AB2C7}" presName="circle3" presStyleLbl="node1" presStyleIdx="2" presStyleCnt="3"/>
      <dgm:spPr/>
    </dgm:pt>
    <dgm:pt modelId="{C98B81BD-825E-4D81-A16B-40FC50D6D3D0}" type="pres">
      <dgm:prSet presAssocID="{95AB2EAF-294A-44CE-87EA-F0EC645AB2C7}" presName="rect3" presStyleLbl="alignAcc1" presStyleIdx="2" presStyleCnt="3"/>
      <dgm:spPr/>
      <dgm:t>
        <a:bodyPr/>
        <a:lstStyle/>
        <a:p>
          <a:endParaRPr lang="ru-RU"/>
        </a:p>
      </dgm:t>
    </dgm:pt>
    <dgm:pt modelId="{B844D7A0-9F2F-435D-BA29-A90FCB2FF2CA}" type="pres">
      <dgm:prSet presAssocID="{39526FDF-38AF-4353-9708-723881C40FDF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26E9BF-A144-4538-8574-315E0C145B62}" type="pres">
      <dgm:prSet presAssocID="{39526FDF-38AF-4353-9708-723881C40FDF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575C3-EB1F-4D9B-9B20-BA0D7AC7416C}" type="pres">
      <dgm:prSet presAssocID="{F3C83A16-31A5-46DC-A662-9D5633523745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6B2347-4266-400D-B7C5-D01EF50AFF24}" type="pres">
      <dgm:prSet presAssocID="{F3C83A16-31A5-46DC-A662-9D5633523745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EE1D4-D10E-4BF7-8ABD-4BBBC22836FA}" type="pres">
      <dgm:prSet presAssocID="{95AB2EAF-294A-44CE-87EA-F0EC645AB2C7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4D81F-9DA2-4FB8-A470-C652A8E4AB2F}" type="pres">
      <dgm:prSet presAssocID="{95AB2EAF-294A-44CE-87EA-F0EC645AB2C7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3E3A7B-2191-462D-A465-1B464F915DAE}" type="presOf" srcId="{39526FDF-38AF-4353-9708-723881C40FDF}" destId="{08200BF5-5F30-41F8-91EB-78CF556D8D84}" srcOrd="0" destOrd="0" presId="urn:microsoft.com/office/officeart/2005/8/layout/target3"/>
    <dgm:cxn modelId="{174300C3-855B-4014-9BD9-EF3E34CC3B00}" type="presOf" srcId="{6C72F42A-5568-4801-A7B4-370455B718DD}" destId="{296B2347-4266-400D-B7C5-D01EF50AFF24}" srcOrd="0" destOrd="0" presId="urn:microsoft.com/office/officeart/2005/8/layout/target3"/>
    <dgm:cxn modelId="{9CA55A79-7446-4C10-B957-4D293EB8CF2C}" srcId="{277F8082-9D58-4A63-A78C-0A2AB3F70618}" destId="{95AB2EAF-294A-44CE-87EA-F0EC645AB2C7}" srcOrd="2" destOrd="0" parTransId="{47E110FB-FEAD-4A4F-914C-ABD4D436C9EC}" sibTransId="{26F7AFFE-B603-4E55-B741-649D00D22152}"/>
    <dgm:cxn modelId="{B62DC659-5392-40ED-880B-CCE5AA276891}" srcId="{F3C83A16-31A5-46DC-A662-9D5633523745}" destId="{6C72F42A-5568-4801-A7B4-370455B718DD}" srcOrd="0" destOrd="0" parTransId="{173F2096-1C90-4E7F-B225-B5F75565F2E0}" sibTransId="{5161FD65-3CC7-41B6-833F-F0DD64F0658A}"/>
    <dgm:cxn modelId="{8FE62DE2-81AE-4D94-8C25-396AA6B0F5A1}" type="presOf" srcId="{277F8082-9D58-4A63-A78C-0A2AB3F70618}" destId="{78516DEC-0778-4870-B66C-8521BD4BC821}" srcOrd="0" destOrd="0" presId="urn:microsoft.com/office/officeart/2005/8/layout/target3"/>
    <dgm:cxn modelId="{B1AC44FB-A692-4FCF-AB79-16295B100FA3}" type="presOf" srcId="{39526FDF-38AF-4353-9708-723881C40FDF}" destId="{B844D7A0-9F2F-435D-BA29-A90FCB2FF2CA}" srcOrd="1" destOrd="0" presId="urn:microsoft.com/office/officeart/2005/8/layout/target3"/>
    <dgm:cxn modelId="{CEA73DEB-8ACD-41AC-B91D-F0E89F8777B4}" srcId="{277F8082-9D58-4A63-A78C-0A2AB3F70618}" destId="{F3C83A16-31A5-46DC-A662-9D5633523745}" srcOrd="1" destOrd="0" parTransId="{09E6995C-943A-479F-BF4A-5F0358875987}" sibTransId="{DDA1CE07-CDDA-4B42-943B-01A6D2DE2523}"/>
    <dgm:cxn modelId="{71EBE279-BB84-4376-8705-618EEC68688E}" type="presOf" srcId="{F3C83A16-31A5-46DC-A662-9D5633523745}" destId="{20939E7C-83DF-4A33-896C-39A41E27488B}" srcOrd="0" destOrd="0" presId="urn:microsoft.com/office/officeart/2005/8/layout/target3"/>
    <dgm:cxn modelId="{0D91D7FF-9C2F-4D5C-8823-EA378DC7A56E}" type="presOf" srcId="{FF2423C7-9CCA-4A47-8741-6ECF6C7B29EF}" destId="{B114D81F-9DA2-4FB8-A470-C652A8E4AB2F}" srcOrd="0" destOrd="0" presId="urn:microsoft.com/office/officeart/2005/8/layout/target3"/>
    <dgm:cxn modelId="{48A55A25-5B8E-4BD1-90B7-C87978D2E633}" type="presOf" srcId="{B21F3C58-CBF6-4C54-A28F-396CB95198FB}" destId="{5726E9BF-A144-4538-8574-315E0C145B62}" srcOrd="0" destOrd="0" presId="urn:microsoft.com/office/officeart/2005/8/layout/target3"/>
    <dgm:cxn modelId="{196F44DA-8048-4CCC-AAF5-AB6E2F2C1789}" type="presOf" srcId="{0D557813-7029-46C0-8D6A-3678623C1C96}" destId="{296B2347-4266-400D-B7C5-D01EF50AFF24}" srcOrd="0" destOrd="1" presId="urn:microsoft.com/office/officeart/2005/8/layout/target3"/>
    <dgm:cxn modelId="{F9A951DC-5D11-4A6D-908B-347CB6E424C3}" type="presOf" srcId="{95AB2EAF-294A-44CE-87EA-F0EC645AB2C7}" destId="{C98B81BD-825E-4D81-A16B-40FC50D6D3D0}" srcOrd="0" destOrd="0" presId="urn:microsoft.com/office/officeart/2005/8/layout/target3"/>
    <dgm:cxn modelId="{DF822045-DF54-4C21-8002-992AA8401D36}" type="presOf" srcId="{FF5383DA-1DEC-4995-BC92-EF4B6D19BF0F}" destId="{5726E9BF-A144-4538-8574-315E0C145B62}" srcOrd="0" destOrd="1" presId="urn:microsoft.com/office/officeart/2005/8/layout/target3"/>
    <dgm:cxn modelId="{971746E2-34FC-4911-B745-3C269E815105}" srcId="{277F8082-9D58-4A63-A78C-0A2AB3F70618}" destId="{39526FDF-38AF-4353-9708-723881C40FDF}" srcOrd="0" destOrd="0" parTransId="{7BAAB38B-8520-4EAF-A43B-364369C1A896}" sibTransId="{FCEB317A-FF78-42A8-A1BE-39FBEC7BC6B1}"/>
    <dgm:cxn modelId="{71E115E7-AC4F-4A59-AE3B-9AA4D0508D22}" srcId="{39526FDF-38AF-4353-9708-723881C40FDF}" destId="{B21F3C58-CBF6-4C54-A28F-396CB95198FB}" srcOrd="0" destOrd="0" parTransId="{D6C545EF-46C4-46AD-974E-F474CB42948E}" sibTransId="{345C1802-15FD-4048-BDA0-769C71237798}"/>
    <dgm:cxn modelId="{52F464D3-53BE-411E-9F59-05EDA7921386}" srcId="{F3C83A16-31A5-46DC-A662-9D5633523745}" destId="{0D557813-7029-46C0-8D6A-3678623C1C96}" srcOrd="1" destOrd="0" parTransId="{52E96B13-B8D0-41CD-9F45-7E852456A13C}" sibTransId="{45499EBE-2C15-4DED-BE44-683D147E04FB}"/>
    <dgm:cxn modelId="{532C5187-DADA-483C-B1CA-63D3FE883EC6}" srcId="{95AB2EAF-294A-44CE-87EA-F0EC645AB2C7}" destId="{FF2423C7-9CCA-4A47-8741-6ECF6C7B29EF}" srcOrd="0" destOrd="0" parTransId="{F484BC46-97FA-4BE9-A383-7131F08AB620}" sibTransId="{DFC48A22-7B48-4104-A0C9-B62FFB1CB202}"/>
    <dgm:cxn modelId="{4F0BAC33-370E-43C4-B143-DF046F16304A}" srcId="{39526FDF-38AF-4353-9708-723881C40FDF}" destId="{FF5383DA-1DEC-4995-BC92-EF4B6D19BF0F}" srcOrd="1" destOrd="0" parTransId="{689A49A0-2928-431E-81FD-5FE06463F1F1}" sibTransId="{B40259AC-8AAC-4C87-B7D9-E64348448258}"/>
    <dgm:cxn modelId="{5EFD3ECE-2571-48CF-9078-3B433125B28E}" type="presOf" srcId="{F3C83A16-31A5-46DC-A662-9D5633523745}" destId="{D7F575C3-EB1F-4D9B-9B20-BA0D7AC7416C}" srcOrd="1" destOrd="0" presId="urn:microsoft.com/office/officeart/2005/8/layout/target3"/>
    <dgm:cxn modelId="{A214F6F3-D63B-432A-90E6-512DC5963B62}" type="presOf" srcId="{95AB2EAF-294A-44CE-87EA-F0EC645AB2C7}" destId="{673EE1D4-D10E-4BF7-8ABD-4BBBC22836FA}" srcOrd="1" destOrd="0" presId="urn:microsoft.com/office/officeart/2005/8/layout/target3"/>
    <dgm:cxn modelId="{E7229AA4-86A1-4C2C-8A60-0F6DF7536FFA}" type="presParOf" srcId="{78516DEC-0778-4870-B66C-8521BD4BC821}" destId="{6CC80B17-5CBC-42FE-B605-269A10496E21}" srcOrd="0" destOrd="0" presId="urn:microsoft.com/office/officeart/2005/8/layout/target3"/>
    <dgm:cxn modelId="{00834FBE-1DAC-487F-92A5-6EDE6B98AE03}" type="presParOf" srcId="{78516DEC-0778-4870-B66C-8521BD4BC821}" destId="{9B09D945-4DEB-4EAC-8A44-EB0D247EB023}" srcOrd="1" destOrd="0" presId="urn:microsoft.com/office/officeart/2005/8/layout/target3"/>
    <dgm:cxn modelId="{10FA4A21-CEF3-49D5-803D-F196A62720B5}" type="presParOf" srcId="{78516DEC-0778-4870-B66C-8521BD4BC821}" destId="{08200BF5-5F30-41F8-91EB-78CF556D8D84}" srcOrd="2" destOrd="0" presId="urn:microsoft.com/office/officeart/2005/8/layout/target3"/>
    <dgm:cxn modelId="{50450044-B72B-4ED7-8AA5-1CA305B6B953}" type="presParOf" srcId="{78516DEC-0778-4870-B66C-8521BD4BC821}" destId="{DCE575FB-A0D4-499A-AFBD-E6D1439E9174}" srcOrd="3" destOrd="0" presId="urn:microsoft.com/office/officeart/2005/8/layout/target3"/>
    <dgm:cxn modelId="{DFEB4266-CCC9-4AFF-9952-F821679C240F}" type="presParOf" srcId="{78516DEC-0778-4870-B66C-8521BD4BC821}" destId="{137CDA08-EB0D-4BC7-AB06-56578128E4E3}" srcOrd="4" destOrd="0" presId="urn:microsoft.com/office/officeart/2005/8/layout/target3"/>
    <dgm:cxn modelId="{18FFDC14-740B-4915-809F-6BC354A744CE}" type="presParOf" srcId="{78516DEC-0778-4870-B66C-8521BD4BC821}" destId="{20939E7C-83DF-4A33-896C-39A41E27488B}" srcOrd="5" destOrd="0" presId="urn:microsoft.com/office/officeart/2005/8/layout/target3"/>
    <dgm:cxn modelId="{A5D25B46-BF0E-43F6-87EC-7D21239EB007}" type="presParOf" srcId="{78516DEC-0778-4870-B66C-8521BD4BC821}" destId="{F1AB88CF-3039-4A7F-9A6B-167EE2EE9E79}" srcOrd="6" destOrd="0" presId="urn:microsoft.com/office/officeart/2005/8/layout/target3"/>
    <dgm:cxn modelId="{4BD02528-F218-4AAF-B14C-EF67EFEAEF69}" type="presParOf" srcId="{78516DEC-0778-4870-B66C-8521BD4BC821}" destId="{48C27413-BD23-49B6-9E50-F749D350294A}" srcOrd="7" destOrd="0" presId="urn:microsoft.com/office/officeart/2005/8/layout/target3"/>
    <dgm:cxn modelId="{FCEAC5DB-D489-40A7-8516-5903F4938901}" type="presParOf" srcId="{78516DEC-0778-4870-B66C-8521BD4BC821}" destId="{C98B81BD-825E-4D81-A16B-40FC50D6D3D0}" srcOrd="8" destOrd="0" presId="urn:microsoft.com/office/officeart/2005/8/layout/target3"/>
    <dgm:cxn modelId="{D0B560E4-4267-4D0B-A740-C3CFEE20F406}" type="presParOf" srcId="{78516DEC-0778-4870-B66C-8521BD4BC821}" destId="{B844D7A0-9F2F-435D-BA29-A90FCB2FF2CA}" srcOrd="9" destOrd="0" presId="urn:microsoft.com/office/officeart/2005/8/layout/target3"/>
    <dgm:cxn modelId="{D75197D0-3EF1-4C74-AA1D-179BA5674F11}" type="presParOf" srcId="{78516DEC-0778-4870-B66C-8521BD4BC821}" destId="{5726E9BF-A144-4538-8574-315E0C145B62}" srcOrd="10" destOrd="0" presId="urn:microsoft.com/office/officeart/2005/8/layout/target3"/>
    <dgm:cxn modelId="{7BB0C774-9CAC-4ECD-98DB-8F6C8FD88633}" type="presParOf" srcId="{78516DEC-0778-4870-B66C-8521BD4BC821}" destId="{D7F575C3-EB1F-4D9B-9B20-BA0D7AC7416C}" srcOrd="11" destOrd="0" presId="urn:microsoft.com/office/officeart/2005/8/layout/target3"/>
    <dgm:cxn modelId="{1B2FD9AD-2199-4EEC-9D4E-EA3F0C5D905F}" type="presParOf" srcId="{78516DEC-0778-4870-B66C-8521BD4BC821}" destId="{296B2347-4266-400D-B7C5-D01EF50AFF24}" srcOrd="12" destOrd="0" presId="urn:microsoft.com/office/officeart/2005/8/layout/target3"/>
    <dgm:cxn modelId="{5F30FB6A-1441-4B9D-BC00-C75E3F7CCB0E}" type="presParOf" srcId="{78516DEC-0778-4870-B66C-8521BD4BC821}" destId="{673EE1D4-D10E-4BF7-8ABD-4BBBC22836FA}" srcOrd="13" destOrd="0" presId="urn:microsoft.com/office/officeart/2005/8/layout/target3"/>
    <dgm:cxn modelId="{263B0770-0714-4763-929B-B4A2D00C822F}" type="presParOf" srcId="{78516DEC-0778-4870-B66C-8521BD4BC821}" destId="{B114D81F-9DA2-4FB8-A470-C652A8E4AB2F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B12995B-3434-4901-95EC-EFB536DDCF4D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36FC9A-1BF6-4EDD-8DCD-DA665426D665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Меркантилизм</a:t>
          </a:r>
        </a:p>
        <a:p>
          <a:r>
            <a:rPr lang="ru-RU" sz="2000" dirty="0" smtClean="0"/>
            <a:t>(</a:t>
          </a:r>
          <a:r>
            <a:rPr lang="en-US" sz="2000" dirty="0" smtClean="0"/>
            <a:t>XYI-XYIII </a:t>
          </a:r>
          <a:r>
            <a:rPr lang="ru-RU" sz="2000" dirty="0" smtClean="0"/>
            <a:t>вв.)</a:t>
          </a:r>
          <a:endParaRPr lang="ru-RU" sz="2000" dirty="0"/>
        </a:p>
      </dgm:t>
    </dgm:pt>
    <dgm:pt modelId="{825AE201-3B59-465E-919F-C29249CAA420}" type="parTrans" cxnId="{CA3217CF-FCE5-4E82-A457-ED84DDCFE745}">
      <dgm:prSet/>
      <dgm:spPr/>
      <dgm:t>
        <a:bodyPr/>
        <a:lstStyle/>
        <a:p>
          <a:endParaRPr lang="ru-RU"/>
        </a:p>
      </dgm:t>
    </dgm:pt>
    <dgm:pt modelId="{731B0D86-79DD-411D-9789-36C43896162E}" type="sibTrans" cxnId="{CA3217CF-FCE5-4E82-A457-ED84DDCFE745}">
      <dgm:prSet/>
      <dgm:spPr/>
      <dgm:t>
        <a:bodyPr/>
        <a:lstStyle/>
        <a:p>
          <a:endParaRPr lang="ru-RU"/>
        </a:p>
      </dgm:t>
    </dgm:pt>
    <dgm:pt modelId="{A9725CA4-49AE-4CBE-BB56-0BE391D60ABA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dirty="0" smtClean="0"/>
            <a:t>Ранний меркантилизм-</a:t>
          </a:r>
          <a:r>
            <a:rPr lang="ru-RU" sz="1600" b="1" dirty="0" smtClean="0">
              <a:solidFill>
                <a:srgbClr val="FFFF00"/>
              </a:solidFill>
            </a:rPr>
            <a:t>монетаризм</a:t>
          </a:r>
          <a:endParaRPr lang="ru-RU" sz="1600" b="1" dirty="0">
            <a:solidFill>
              <a:srgbClr val="FFFF00"/>
            </a:solidFill>
          </a:endParaRPr>
        </a:p>
      </dgm:t>
    </dgm:pt>
    <dgm:pt modelId="{48A2A3A5-FD84-4A2E-8B60-7024C9D5C87C}" type="parTrans" cxnId="{3DE3F70F-2A66-45D6-9067-D710E23BF110}">
      <dgm:prSet/>
      <dgm:spPr/>
      <dgm:t>
        <a:bodyPr/>
        <a:lstStyle/>
        <a:p>
          <a:endParaRPr lang="ru-RU"/>
        </a:p>
      </dgm:t>
    </dgm:pt>
    <dgm:pt modelId="{83559309-9C04-42B3-9EF0-4B9DF76F6175}" type="sibTrans" cxnId="{3DE3F70F-2A66-45D6-9067-D710E23BF110}">
      <dgm:prSet/>
      <dgm:spPr/>
      <dgm:t>
        <a:bodyPr/>
        <a:lstStyle/>
        <a:p>
          <a:endParaRPr lang="ru-RU"/>
        </a:p>
      </dgm:t>
    </dgm:pt>
    <dgm:pt modelId="{7362E69D-6C1A-4AB0-A780-9EE1C0FC49E1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b="1" dirty="0" smtClean="0">
              <a:solidFill>
                <a:srgbClr val="FFFF00"/>
              </a:solidFill>
            </a:rPr>
            <a:t>Физиократы</a:t>
          </a:r>
          <a:r>
            <a:rPr lang="ru-RU" sz="1400" dirty="0" smtClean="0"/>
            <a:t> </a:t>
          </a:r>
          <a:r>
            <a:rPr lang="ru-RU" sz="1400" b="1" dirty="0" smtClean="0"/>
            <a:t>-основной источник богатства страны -сельское хозяйство</a:t>
          </a:r>
          <a:endParaRPr lang="ru-RU" sz="1400" b="1" dirty="0"/>
        </a:p>
      </dgm:t>
    </dgm:pt>
    <dgm:pt modelId="{C4954A6F-8E1C-487F-8F64-211AD6DECE8D}" type="parTrans" cxnId="{EA2873D1-EA4A-4882-BB96-DD32769B0CB8}">
      <dgm:prSet/>
      <dgm:spPr/>
      <dgm:t>
        <a:bodyPr/>
        <a:lstStyle/>
        <a:p>
          <a:endParaRPr lang="ru-RU"/>
        </a:p>
      </dgm:t>
    </dgm:pt>
    <dgm:pt modelId="{CB19BDAE-17CD-4972-9670-D42DBC71100A}" type="sibTrans" cxnId="{EA2873D1-EA4A-4882-BB96-DD32769B0CB8}">
      <dgm:prSet/>
      <dgm:spPr/>
      <dgm:t>
        <a:bodyPr/>
        <a:lstStyle/>
        <a:p>
          <a:endParaRPr lang="ru-RU"/>
        </a:p>
      </dgm:t>
    </dgm:pt>
    <dgm:pt modelId="{F20804FC-1B15-4107-AC5D-C46ADF6678BC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b="1" dirty="0" smtClean="0">
              <a:solidFill>
                <a:srgbClr val="FFFF00"/>
              </a:solidFill>
            </a:rPr>
            <a:t>Классическая политическая экономия</a:t>
          </a:r>
          <a:r>
            <a:rPr lang="ru-RU" sz="1400" b="1" dirty="0" smtClean="0">
              <a:solidFill>
                <a:srgbClr val="FFFF00"/>
              </a:solidFill>
            </a:rPr>
            <a:t>-</a:t>
          </a:r>
          <a:r>
            <a:rPr lang="ru-RU" sz="1400" b="1" dirty="0" smtClean="0">
              <a:solidFill>
                <a:schemeClr val="bg1"/>
              </a:solidFill>
            </a:rPr>
            <a:t>труд как основа и мера ценности всех товаров</a:t>
          </a:r>
          <a:endParaRPr lang="ru-RU" sz="1400" b="1" dirty="0">
            <a:solidFill>
              <a:schemeClr val="bg1"/>
            </a:solidFill>
          </a:endParaRPr>
        </a:p>
      </dgm:t>
    </dgm:pt>
    <dgm:pt modelId="{ACB40ACF-7360-4D01-A339-EE4C26A79A6D}" type="parTrans" cxnId="{8D9D2D01-C5D6-4D40-ABA7-304394E638E7}">
      <dgm:prSet/>
      <dgm:spPr/>
      <dgm:t>
        <a:bodyPr/>
        <a:lstStyle/>
        <a:p>
          <a:endParaRPr lang="ru-RU"/>
        </a:p>
      </dgm:t>
    </dgm:pt>
    <dgm:pt modelId="{9D79492C-6C41-4E79-8EEF-69F5DCC576B3}" type="sibTrans" cxnId="{8D9D2D01-C5D6-4D40-ABA7-304394E638E7}">
      <dgm:prSet/>
      <dgm:spPr/>
      <dgm:t>
        <a:bodyPr/>
        <a:lstStyle/>
        <a:p>
          <a:endParaRPr lang="ru-RU"/>
        </a:p>
      </dgm:t>
    </dgm:pt>
    <dgm:pt modelId="{6524E62D-4CEB-4098-8CC3-0EAEE731E33E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dirty="0" smtClean="0"/>
            <a:t>Поздний меркантилизм-</a:t>
          </a:r>
          <a:r>
            <a:rPr lang="ru-RU" sz="1600" b="1" dirty="0" smtClean="0">
              <a:solidFill>
                <a:srgbClr val="FFFF00"/>
              </a:solidFill>
            </a:rPr>
            <a:t>протекционизм</a:t>
          </a:r>
          <a:endParaRPr lang="ru-RU" sz="1600" b="1" dirty="0">
            <a:solidFill>
              <a:srgbClr val="FFFF00"/>
            </a:solidFill>
          </a:endParaRPr>
        </a:p>
      </dgm:t>
    </dgm:pt>
    <dgm:pt modelId="{7CFD8C7C-5D49-493D-85E1-87A90167A11E}" type="parTrans" cxnId="{B726DD5E-2D3D-42AF-8529-1EE44CB20ACF}">
      <dgm:prSet/>
      <dgm:spPr/>
      <dgm:t>
        <a:bodyPr/>
        <a:lstStyle/>
        <a:p>
          <a:endParaRPr lang="ru-RU"/>
        </a:p>
      </dgm:t>
    </dgm:pt>
    <dgm:pt modelId="{544E50E4-2A65-45DB-A527-8BFF3F84975A}" type="sibTrans" cxnId="{B726DD5E-2D3D-42AF-8529-1EE44CB20ACF}">
      <dgm:prSet/>
      <dgm:spPr/>
      <dgm:t>
        <a:bodyPr/>
        <a:lstStyle/>
        <a:p>
          <a:endParaRPr lang="ru-RU"/>
        </a:p>
      </dgm:t>
    </dgm:pt>
    <dgm:pt modelId="{AFA4FCA3-5C78-4A50-9D20-4B2BB106B03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b="1" dirty="0" smtClean="0">
              <a:solidFill>
                <a:srgbClr val="FFFF00"/>
              </a:solidFill>
            </a:rPr>
            <a:t>Марксизм</a:t>
          </a:r>
          <a:r>
            <a:rPr lang="ru-RU" sz="1800" dirty="0" smtClean="0"/>
            <a:t>- </a:t>
          </a:r>
          <a:r>
            <a:rPr lang="ru-RU" sz="1600" b="1" dirty="0" smtClean="0"/>
            <a:t>учение о прибавочной стоимости</a:t>
          </a:r>
          <a:endParaRPr lang="ru-RU" sz="1600" b="1" dirty="0"/>
        </a:p>
      </dgm:t>
    </dgm:pt>
    <dgm:pt modelId="{4D7D93D6-AF2F-4DD3-8A4D-7AA2E7B9F653}" type="parTrans" cxnId="{47B13597-286E-4078-ABD3-63272F46A92B}">
      <dgm:prSet/>
      <dgm:spPr/>
      <dgm:t>
        <a:bodyPr/>
        <a:lstStyle/>
        <a:p>
          <a:endParaRPr lang="ru-RU"/>
        </a:p>
      </dgm:t>
    </dgm:pt>
    <dgm:pt modelId="{675EB759-31C6-44D8-B472-BC4C7C4F74A7}" type="sibTrans" cxnId="{47B13597-286E-4078-ABD3-63272F46A92B}">
      <dgm:prSet/>
      <dgm:spPr/>
      <dgm:t>
        <a:bodyPr/>
        <a:lstStyle/>
        <a:p>
          <a:endParaRPr lang="ru-RU"/>
        </a:p>
      </dgm:t>
    </dgm:pt>
    <dgm:pt modelId="{A615437B-C5E3-4B2F-AD96-0278E26617C6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b="1" dirty="0" smtClean="0">
              <a:solidFill>
                <a:srgbClr val="FFFF00"/>
              </a:solidFill>
            </a:rPr>
            <a:t>Маржинализм</a:t>
          </a:r>
          <a:r>
            <a:rPr lang="ru-RU" sz="1600" dirty="0" smtClean="0">
              <a:solidFill>
                <a:srgbClr val="FFFF00"/>
              </a:solidFill>
            </a:rPr>
            <a:t> </a:t>
          </a:r>
          <a:r>
            <a:rPr lang="ru-RU" sz="1200" dirty="0" smtClean="0">
              <a:solidFill>
                <a:srgbClr val="FFFF00"/>
              </a:solidFill>
            </a:rPr>
            <a:t>-</a:t>
          </a:r>
          <a:r>
            <a:rPr lang="ru-RU" sz="1200" b="1" dirty="0" smtClean="0"/>
            <a:t>эффективные  способы </a:t>
          </a:r>
          <a:r>
            <a:rPr lang="ru-RU" sz="1400" b="1" dirty="0" smtClean="0"/>
            <a:t>распределения ограниченных ресурсов</a:t>
          </a:r>
          <a:endParaRPr lang="ru-RU" sz="1400" b="1" dirty="0"/>
        </a:p>
      </dgm:t>
    </dgm:pt>
    <dgm:pt modelId="{7FA23D99-2C04-433D-AB7F-3CABF12B318F}" type="parTrans" cxnId="{D54386F0-7B66-41ED-9A44-5D08F65DF0BF}">
      <dgm:prSet/>
      <dgm:spPr/>
      <dgm:t>
        <a:bodyPr/>
        <a:lstStyle/>
        <a:p>
          <a:endParaRPr lang="ru-RU"/>
        </a:p>
      </dgm:t>
    </dgm:pt>
    <dgm:pt modelId="{1F48DF78-A1DB-4F92-93BC-559BC4FBC5D6}" type="sibTrans" cxnId="{D54386F0-7B66-41ED-9A44-5D08F65DF0BF}">
      <dgm:prSet/>
      <dgm:spPr/>
      <dgm:t>
        <a:bodyPr/>
        <a:lstStyle/>
        <a:p>
          <a:endParaRPr lang="ru-RU"/>
        </a:p>
      </dgm:t>
    </dgm:pt>
    <dgm:pt modelId="{D0A955CB-0E6B-448E-97E4-F9FF4857D404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b="1" dirty="0" smtClean="0">
              <a:solidFill>
                <a:srgbClr val="FFFF00"/>
              </a:solidFill>
            </a:rPr>
            <a:t>Кейнсианство</a:t>
          </a:r>
          <a:r>
            <a:rPr lang="ru-RU" sz="1400" b="1" dirty="0" smtClean="0">
              <a:solidFill>
                <a:srgbClr val="FFFF00"/>
              </a:solidFill>
            </a:rPr>
            <a:t> </a:t>
          </a:r>
          <a:r>
            <a:rPr lang="ru-RU" sz="1200" b="1" dirty="0" smtClean="0">
              <a:solidFill>
                <a:srgbClr val="FFFF00"/>
              </a:solidFill>
            </a:rPr>
            <a:t> -</a:t>
          </a:r>
          <a:r>
            <a:rPr lang="ru-RU" sz="1600" b="1" dirty="0" smtClean="0"/>
            <a:t>государственное регулирование экономики </a:t>
          </a:r>
          <a:endParaRPr lang="ru-RU" sz="1600" b="1" dirty="0"/>
        </a:p>
      </dgm:t>
    </dgm:pt>
    <dgm:pt modelId="{0FF2A2A1-EDB5-4842-9B30-F5C9BCFE3AA6}" type="parTrans" cxnId="{1E6E9E1D-0AE1-480E-877B-B500090327B6}">
      <dgm:prSet/>
      <dgm:spPr/>
      <dgm:t>
        <a:bodyPr/>
        <a:lstStyle/>
        <a:p>
          <a:endParaRPr lang="ru-RU"/>
        </a:p>
      </dgm:t>
    </dgm:pt>
    <dgm:pt modelId="{3507C78C-459D-468C-BB17-B160BB19946F}" type="sibTrans" cxnId="{1E6E9E1D-0AE1-480E-877B-B500090327B6}">
      <dgm:prSet/>
      <dgm:spPr/>
      <dgm:t>
        <a:bodyPr/>
        <a:lstStyle/>
        <a:p>
          <a:endParaRPr lang="ru-RU"/>
        </a:p>
      </dgm:t>
    </dgm:pt>
    <dgm:pt modelId="{88EDA69C-0A6E-4A64-B5F7-E1497CDBDA1E}" type="pres">
      <dgm:prSet presAssocID="{8B12995B-3434-4901-95EC-EFB536DDCF4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03F5D6-534D-44FD-AFE6-DB5FF6DF58B9}" type="pres">
      <dgm:prSet presAssocID="{3F36FC9A-1BF6-4EDD-8DCD-DA665426D665}" presName="root1" presStyleCnt="0"/>
      <dgm:spPr/>
    </dgm:pt>
    <dgm:pt modelId="{01546447-E4EA-477C-9551-944F6E7EEE08}" type="pres">
      <dgm:prSet presAssocID="{3F36FC9A-1BF6-4EDD-8DCD-DA665426D665}" presName="LevelOneTextNode" presStyleLbl="node0" presStyleIdx="0" presStyleCnt="1" custScaleX="1185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6102F4-E107-4AE4-80BA-313C3232510A}" type="pres">
      <dgm:prSet presAssocID="{3F36FC9A-1BF6-4EDD-8DCD-DA665426D665}" presName="level2hierChild" presStyleCnt="0"/>
      <dgm:spPr/>
    </dgm:pt>
    <dgm:pt modelId="{45922EDF-FFBD-4D31-B93F-DB211A0EDFB2}" type="pres">
      <dgm:prSet presAssocID="{48A2A3A5-FD84-4A2E-8B60-7024C9D5C87C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C6614365-716B-4ADE-BB74-9D63C3246050}" type="pres">
      <dgm:prSet presAssocID="{48A2A3A5-FD84-4A2E-8B60-7024C9D5C87C}" presName="connTx" presStyleLbl="parChTrans1D2" presStyleIdx="0" presStyleCnt="2"/>
      <dgm:spPr/>
      <dgm:t>
        <a:bodyPr/>
        <a:lstStyle/>
        <a:p>
          <a:endParaRPr lang="ru-RU"/>
        </a:p>
      </dgm:t>
    </dgm:pt>
    <dgm:pt modelId="{819EF728-AA7B-4907-A63C-F530F8096CA0}" type="pres">
      <dgm:prSet presAssocID="{A9725CA4-49AE-4CBE-BB56-0BE391D60ABA}" presName="root2" presStyleCnt="0"/>
      <dgm:spPr/>
    </dgm:pt>
    <dgm:pt modelId="{981DC5DB-A262-4159-8F81-ADCEF2199127}" type="pres">
      <dgm:prSet presAssocID="{A9725CA4-49AE-4CBE-BB56-0BE391D60ABA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60B7D3-3544-4D88-A6AE-D1EDDA4E21C9}" type="pres">
      <dgm:prSet presAssocID="{A9725CA4-49AE-4CBE-BB56-0BE391D60ABA}" presName="level3hierChild" presStyleCnt="0"/>
      <dgm:spPr/>
    </dgm:pt>
    <dgm:pt modelId="{86ED1E00-A1A4-4EA0-9E33-B87E2AE4CB51}" type="pres">
      <dgm:prSet presAssocID="{C4954A6F-8E1C-487F-8F64-211AD6DECE8D}" presName="conn2-1" presStyleLbl="parChTrans1D3" presStyleIdx="0" presStyleCnt="5"/>
      <dgm:spPr/>
      <dgm:t>
        <a:bodyPr/>
        <a:lstStyle/>
        <a:p>
          <a:endParaRPr lang="ru-RU"/>
        </a:p>
      </dgm:t>
    </dgm:pt>
    <dgm:pt modelId="{803F3D80-AD87-4A08-98F5-5C80C98CF723}" type="pres">
      <dgm:prSet presAssocID="{C4954A6F-8E1C-487F-8F64-211AD6DECE8D}" presName="connTx" presStyleLbl="parChTrans1D3" presStyleIdx="0" presStyleCnt="5"/>
      <dgm:spPr/>
      <dgm:t>
        <a:bodyPr/>
        <a:lstStyle/>
        <a:p>
          <a:endParaRPr lang="ru-RU"/>
        </a:p>
      </dgm:t>
    </dgm:pt>
    <dgm:pt modelId="{0FF2F526-F32F-48DD-8EA9-528FA38AD6D4}" type="pres">
      <dgm:prSet presAssocID="{7362E69D-6C1A-4AB0-A780-9EE1C0FC49E1}" presName="root2" presStyleCnt="0"/>
      <dgm:spPr/>
    </dgm:pt>
    <dgm:pt modelId="{204FD467-242B-4886-908F-F955661C336E}" type="pres">
      <dgm:prSet presAssocID="{7362E69D-6C1A-4AB0-A780-9EE1C0FC49E1}" presName="LevelTwoTextNode" presStyleLbl="node3" presStyleIdx="0" presStyleCnt="5" custScaleX="1406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A214F4-64EC-4714-8CE8-4E24C51E3686}" type="pres">
      <dgm:prSet presAssocID="{7362E69D-6C1A-4AB0-A780-9EE1C0FC49E1}" presName="level3hierChild" presStyleCnt="0"/>
      <dgm:spPr/>
    </dgm:pt>
    <dgm:pt modelId="{9D3C8BAA-F427-4E9A-B8C1-AC5FE7A57CA7}" type="pres">
      <dgm:prSet presAssocID="{ACB40ACF-7360-4D01-A339-EE4C26A79A6D}" presName="conn2-1" presStyleLbl="parChTrans1D3" presStyleIdx="1" presStyleCnt="5"/>
      <dgm:spPr/>
      <dgm:t>
        <a:bodyPr/>
        <a:lstStyle/>
        <a:p>
          <a:endParaRPr lang="ru-RU"/>
        </a:p>
      </dgm:t>
    </dgm:pt>
    <dgm:pt modelId="{CC0A2145-0CEC-4FA0-9DD5-EEB452D0463A}" type="pres">
      <dgm:prSet presAssocID="{ACB40ACF-7360-4D01-A339-EE4C26A79A6D}" presName="connTx" presStyleLbl="parChTrans1D3" presStyleIdx="1" presStyleCnt="5"/>
      <dgm:spPr/>
      <dgm:t>
        <a:bodyPr/>
        <a:lstStyle/>
        <a:p>
          <a:endParaRPr lang="ru-RU"/>
        </a:p>
      </dgm:t>
    </dgm:pt>
    <dgm:pt modelId="{4C616F01-B2B5-47FA-8C4A-AB430C2B6003}" type="pres">
      <dgm:prSet presAssocID="{F20804FC-1B15-4107-AC5D-C46ADF6678BC}" presName="root2" presStyleCnt="0"/>
      <dgm:spPr/>
    </dgm:pt>
    <dgm:pt modelId="{721A5F9A-7412-4585-93DA-F6796B13B961}" type="pres">
      <dgm:prSet presAssocID="{F20804FC-1B15-4107-AC5D-C46ADF6678BC}" presName="LevelTwoTextNode" presStyleLbl="node3" presStyleIdx="1" presStyleCnt="5" custScaleX="140680" custScaleY="127408" custLinFactNeighborX="732" custLinFactNeighborY="22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C2EFDB-75E4-4E38-B670-2898C4801579}" type="pres">
      <dgm:prSet presAssocID="{F20804FC-1B15-4107-AC5D-C46ADF6678BC}" presName="level3hierChild" presStyleCnt="0"/>
      <dgm:spPr/>
    </dgm:pt>
    <dgm:pt modelId="{D4AE2171-9F76-47E6-81B8-7289F207217C}" type="pres">
      <dgm:prSet presAssocID="{7CFD8C7C-5D49-493D-85E1-87A90167A11E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0661BA53-CD7A-4AD1-97EE-2B363AAB3334}" type="pres">
      <dgm:prSet presAssocID="{7CFD8C7C-5D49-493D-85E1-87A90167A11E}" presName="connTx" presStyleLbl="parChTrans1D2" presStyleIdx="1" presStyleCnt="2"/>
      <dgm:spPr/>
      <dgm:t>
        <a:bodyPr/>
        <a:lstStyle/>
        <a:p>
          <a:endParaRPr lang="ru-RU"/>
        </a:p>
      </dgm:t>
    </dgm:pt>
    <dgm:pt modelId="{72C9BA9A-ECD5-4C71-99F3-4F4E7D9F93BE}" type="pres">
      <dgm:prSet presAssocID="{6524E62D-4CEB-4098-8CC3-0EAEE731E33E}" presName="root2" presStyleCnt="0"/>
      <dgm:spPr/>
    </dgm:pt>
    <dgm:pt modelId="{64D472A7-0859-4F5F-8EBF-A7C9B4EC5335}" type="pres">
      <dgm:prSet presAssocID="{6524E62D-4CEB-4098-8CC3-0EAEE731E33E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93E064-F0F3-4F06-A751-F4B9A86EED51}" type="pres">
      <dgm:prSet presAssocID="{6524E62D-4CEB-4098-8CC3-0EAEE731E33E}" presName="level3hierChild" presStyleCnt="0"/>
      <dgm:spPr/>
    </dgm:pt>
    <dgm:pt modelId="{99538034-8E99-4F47-B8ED-C456FA517E24}" type="pres">
      <dgm:prSet presAssocID="{4D7D93D6-AF2F-4DD3-8A4D-7AA2E7B9F653}" presName="conn2-1" presStyleLbl="parChTrans1D3" presStyleIdx="2" presStyleCnt="5"/>
      <dgm:spPr/>
      <dgm:t>
        <a:bodyPr/>
        <a:lstStyle/>
        <a:p>
          <a:endParaRPr lang="ru-RU"/>
        </a:p>
      </dgm:t>
    </dgm:pt>
    <dgm:pt modelId="{ED66A4EB-E2CD-4B4D-8834-4D80EE3651E1}" type="pres">
      <dgm:prSet presAssocID="{4D7D93D6-AF2F-4DD3-8A4D-7AA2E7B9F653}" presName="connTx" presStyleLbl="parChTrans1D3" presStyleIdx="2" presStyleCnt="5"/>
      <dgm:spPr/>
      <dgm:t>
        <a:bodyPr/>
        <a:lstStyle/>
        <a:p>
          <a:endParaRPr lang="ru-RU"/>
        </a:p>
      </dgm:t>
    </dgm:pt>
    <dgm:pt modelId="{359AA6EA-81E4-4EDA-AD75-B6E15A173D89}" type="pres">
      <dgm:prSet presAssocID="{AFA4FCA3-5C78-4A50-9D20-4B2BB106B039}" presName="root2" presStyleCnt="0"/>
      <dgm:spPr/>
    </dgm:pt>
    <dgm:pt modelId="{6EED6D14-7EB9-400C-9BFA-E2A8BD317FFF}" type="pres">
      <dgm:prSet presAssocID="{AFA4FCA3-5C78-4A50-9D20-4B2BB106B039}" presName="LevelTwoTextNode" presStyleLbl="node3" presStyleIdx="2" presStyleCnt="5" custScaleX="1406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E71C03-B139-4929-9493-9A265383FC22}" type="pres">
      <dgm:prSet presAssocID="{AFA4FCA3-5C78-4A50-9D20-4B2BB106B039}" presName="level3hierChild" presStyleCnt="0"/>
      <dgm:spPr/>
    </dgm:pt>
    <dgm:pt modelId="{FFE39C55-7426-49A4-B641-078959ABF98B}" type="pres">
      <dgm:prSet presAssocID="{7FA23D99-2C04-433D-AB7F-3CABF12B318F}" presName="conn2-1" presStyleLbl="parChTrans1D3" presStyleIdx="3" presStyleCnt="5"/>
      <dgm:spPr/>
      <dgm:t>
        <a:bodyPr/>
        <a:lstStyle/>
        <a:p>
          <a:endParaRPr lang="ru-RU"/>
        </a:p>
      </dgm:t>
    </dgm:pt>
    <dgm:pt modelId="{BF99B7E6-992A-491C-81CB-39EC8FFB406E}" type="pres">
      <dgm:prSet presAssocID="{7FA23D99-2C04-433D-AB7F-3CABF12B318F}" presName="connTx" presStyleLbl="parChTrans1D3" presStyleIdx="3" presStyleCnt="5"/>
      <dgm:spPr/>
      <dgm:t>
        <a:bodyPr/>
        <a:lstStyle/>
        <a:p>
          <a:endParaRPr lang="ru-RU"/>
        </a:p>
      </dgm:t>
    </dgm:pt>
    <dgm:pt modelId="{9E174B47-51EB-4FBD-A8C7-AEE245C9CDCA}" type="pres">
      <dgm:prSet presAssocID="{A615437B-C5E3-4B2F-AD96-0278E26617C6}" presName="root2" presStyleCnt="0"/>
      <dgm:spPr/>
    </dgm:pt>
    <dgm:pt modelId="{416E64DF-6BD0-4319-85E8-3176211FC7CF}" type="pres">
      <dgm:prSet presAssocID="{A615437B-C5E3-4B2F-AD96-0278E26617C6}" presName="LevelTwoTextNode" presStyleLbl="node3" presStyleIdx="3" presStyleCnt="5" custScaleX="1406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A39015-2086-4334-8657-6540E61EBC05}" type="pres">
      <dgm:prSet presAssocID="{A615437B-C5E3-4B2F-AD96-0278E26617C6}" presName="level3hierChild" presStyleCnt="0"/>
      <dgm:spPr/>
    </dgm:pt>
    <dgm:pt modelId="{014AFC76-5F6F-4051-B6DF-69EF14680C58}" type="pres">
      <dgm:prSet presAssocID="{0FF2A2A1-EDB5-4842-9B30-F5C9BCFE3AA6}" presName="conn2-1" presStyleLbl="parChTrans1D3" presStyleIdx="4" presStyleCnt="5"/>
      <dgm:spPr/>
      <dgm:t>
        <a:bodyPr/>
        <a:lstStyle/>
        <a:p>
          <a:endParaRPr lang="ru-RU"/>
        </a:p>
      </dgm:t>
    </dgm:pt>
    <dgm:pt modelId="{3ED0C3D6-E045-485C-9891-278993CA8AF4}" type="pres">
      <dgm:prSet presAssocID="{0FF2A2A1-EDB5-4842-9B30-F5C9BCFE3AA6}" presName="connTx" presStyleLbl="parChTrans1D3" presStyleIdx="4" presStyleCnt="5"/>
      <dgm:spPr/>
      <dgm:t>
        <a:bodyPr/>
        <a:lstStyle/>
        <a:p>
          <a:endParaRPr lang="ru-RU"/>
        </a:p>
      </dgm:t>
    </dgm:pt>
    <dgm:pt modelId="{D4DF745A-447F-4DB8-ADAA-3DFB64E15CC7}" type="pres">
      <dgm:prSet presAssocID="{D0A955CB-0E6B-448E-97E4-F9FF4857D404}" presName="root2" presStyleCnt="0"/>
      <dgm:spPr/>
    </dgm:pt>
    <dgm:pt modelId="{A666286E-9D97-43FF-8D08-FBA46B9517B6}" type="pres">
      <dgm:prSet presAssocID="{D0A955CB-0E6B-448E-97E4-F9FF4857D404}" presName="LevelTwoTextNode" presStyleLbl="node3" presStyleIdx="4" presStyleCnt="5" custScaleX="150980" custLinFactNeighborX="-5150" custLinFactNeighborY="-15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0D7C6D-E102-461B-A92E-7A8634A48ECA}" type="pres">
      <dgm:prSet presAssocID="{D0A955CB-0E6B-448E-97E4-F9FF4857D404}" presName="level3hierChild" presStyleCnt="0"/>
      <dgm:spPr/>
    </dgm:pt>
  </dgm:ptLst>
  <dgm:cxnLst>
    <dgm:cxn modelId="{29032534-1B87-46D3-B34A-14E5B7DF6E30}" type="presOf" srcId="{0FF2A2A1-EDB5-4842-9B30-F5C9BCFE3AA6}" destId="{014AFC76-5F6F-4051-B6DF-69EF14680C58}" srcOrd="0" destOrd="0" presId="urn:microsoft.com/office/officeart/2005/8/layout/hierarchy2"/>
    <dgm:cxn modelId="{D7F4CE7D-EAE0-4136-A9DC-1D5D54A18C27}" type="presOf" srcId="{ACB40ACF-7360-4D01-A339-EE4C26A79A6D}" destId="{CC0A2145-0CEC-4FA0-9DD5-EEB452D0463A}" srcOrd="1" destOrd="0" presId="urn:microsoft.com/office/officeart/2005/8/layout/hierarchy2"/>
    <dgm:cxn modelId="{5439820F-EABD-489E-B775-2335104DD390}" type="presOf" srcId="{48A2A3A5-FD84-4A2E-8B60-7024C9D5C87C}" destId="{C6614365-716B-4ADE-BB74-9D63C3246050}" srcOrd="1" destOrd="0" presId="urn:microsoft.com/office/officeart/2005/8/layout/hierarchy2"/>
    <dgm:cxn modelId="{186912FB-9321-40DF-9484-A15291E93E09}" type="presOf" srcId="{6524E62D-4CEB-4098-8CC3-0EAEE731E33E}" destId="{64D472A7-0859-4F5F-8EBF-A7C9B4EC5335}" srcOrd="0" destOrd="0" presId="urn:microsoft.com/office/officeart/2005/8/layout/hierarchy2"/>
    <dgm:cxn modelId="{3DE3F70F-2A66-45D6-9067-D710E23BF110}" srcId="{3F36FC9A-1BF6-4EDD-8DCD-DA665426D665}" destId="{A9725CA4-49AE-4CBE-BB56-0BE391D60ABA}" srcOrd="0" destOrd="0" parTransId="{48A2A3A5-FD84-4A2E-8B60-7024C9D5C87C}" sibTransId="{83559309-9C04-42B3-9EF0-4B9DF76F6175}"/>
    <dgm:cxn modelId="{40B0C858-B388-4D72-A587-59D3955F2CA7}" type="presOf" srcId="{0FF2A2A1-EDB5-4842-9B30-F5C9BCFE3AA6}" destId="{3ED0C3D6-E045-485C-9891-278993CA8AF4}" srcOrd="1" destOrd="0" presId="urn:microsoft.com/office/officeart/2005/8/layout/hierarchy2"/>
    <dgm:cxn modelId="{7BC6EF35-8400-42CC-BF1A-EEFF55BA31D2}" type="presOf" srcId="{4D7D93D6-AF2F-4DD3-8A4D-7AA2E7B9F653}" destId="{ED66A4EB-E2CD-4B4D-8834-4D80EE3651E1}" srcOrd="1" destOrd="0" presId="urn:microsoft.com/office/officeart/2005/8/layout/hierarchy2"/>
    <dgm:cxn modelId="{383700D9-C369-4B8F-B1B7-BF37A75DC360}" type="presOf" srcId="{A9725CA4-49AE-4CBE-BB56-0BE391D60ABA}" destId="{981DC5DB-A262-4159-8F81-ADCEF2199127}" srcOrd="0" destOrd="0" presId="urn:microsoft.com/office/officeart/2005/8/layout/hierarchy2"/>
    <dgm:cxn modelId="{06B65694-AFB6-4149-8688-5A8A9CC83830}" type="presOf" srcId="{7CFD8C7C-5D49-493D-85E1-87A90167A11E}" destId="{0661BA53-CD7A-4AD1-97EE-2B363AAB3334}" srcOrd="1" destOrd="0" presId="urn:microsoft.com/office/officeart/2005/8/layout/hierarchy2"/>
    <dgm:cxn modelId="{7D8110F1-58EC-482E-B2BA-9D79827280C4}" type="presOf" srcId="{D0A955CB-0E6B-448E-97E4-F9FF4857D404}" destId="{A666286E-9D97-43FF-8D08-FBA46B9517B6}" srcOrd="0" destOrd="0" presId="urn:microsoft.com/office/officeart/2005/8/layout/hierarchy2"/>
    <dgm:cxn modelId="{08199441-F0F1-494D-B407-5E3DD6969190}" type="presOf" srcId="{8B12995B-3434-4901-95EC-EFB536DDCF4D}" destId="{88EDA69C-0A6E-4A64-B5F7-E1497CDBDA1E}" srcOrd="0" destOrd="0" presId="urn:microsoft.com/office/officeart/2005/8/layout/hierarchy2"/>
    <dgm:cxn modelId="{3AAF3C20-F000-4466-83AE-6F9E41845BF8}" type="presOf" srcId="{7CFD8C7C-5D49-493D-85E1-87A90167A11E}" destId="{D4AE2171-9F76-47E6-81B8-7289F207217C}" srcOrd="0" destOrd="0" presId="urn:microsoft.com/office/officeart/2005/8/layout/hierarchy2"/>
    <dgm:cxn modelId="{5A508E27-D8C9-4E56-B66B-DC5CA1D6ACDD}" type="presOf" srcId="{7362E69D-6C1A-4AB0-A780-9EE1C0FC49E1}" destId="{204FD467-242B-4886-908F-F955661C336E}" srcOrd="0" destOrd="0" presId="urn:microsoft.com/office/officeart/2005/8/layout/hierarchy2"/>
    <dgm:cxn modelId="{8D9D2D01-C5D6-4D40-ABA7-304394E638E7}" srcId="{A9725CA4-49AE-4CBE-BB56-0BE391D60ABA}" destId="{F20804FC-1B15-4107-AC5D-C46ADF6678BC}" srcOrd="1" destOrd="0" parTransId="{ACB40ACF-7360-4D01-A339-EE4C26A79A6D}" sibTransId="{9D79492C-6C41-4E79-8EEF-69F5DCC576B3}"/>
    <dgm:cxn modelId="{3202D0ED-6911-4B39-ACF6-3F08AA4B3024}" type="presOf" srcId="{C4954A6F-8E1C-487F-8F64-211AD6DECE8D}" destId="{86ED1E00-A1A4-4EA0-9E33-B87E2AE4CB51}" srcOrd="0" destOrd="0" presId="urn:microsoft.com/office/officeart/2005/8/layout/hierarchy2"/>
    <dgm:cxn modelId="{7212361A-1817-45ED-AF18-E02E238FFD61}" type="presOf" srcId="{7FA23D99-2C04-433D-AB7F-3CABF12B318F}" destId="{BF99B7E6-992A-491C-81CB-39EC8FFB406E}" srcOrd="1" destOrd="0" presId="urn:microsoft.com/office/officeart/2005/8/layout/hierarchy2"/>
    <dgm:cxn modelId="{041B5B8F-4F71-49E0-9C18-7DB41CAC0564}" type="presOf" srcId="{A615437B-C5E3-4B2F-AD96-0278E26617C6}" destId="{416E64DF-6BD0-4319-85E8-3176211FC7CF}" srcOrd="0" destOrd="0" presId="urn:microsoft.com/office/officeart/2005/8/layout/hierarchy2"/>
    <dgm:cxn modelId="{7D079368-EEC3-4F39-B003-BC15523432EE}" type="presOf" srcId="{ACB40ACF-7360-4D01-A339-EE4C26A79A6D}" destId="{9D3C8BAA-F427-4E9A-B8C1-AC5FE7A57CA7}" srcOrd="0" destOrd="0" presId="urn:microsoft.com/office/officeart/2005/8/layout/hierarchy2"/>
    <dgm:cxn modelId="{83B940ED-8CA2-4CB4-A93B-D796E663F199}" type="presOf" srcId="{4D7D93D6-AF2F-4DD3-8A4D-7AA2E7B9F653}" destId="{99538034-8E99-4F47-B8ED-C456FA517E24}" srcOrd="0" destOrd="0" presId="urn:microsoft.com/office/officeart/2005/8/layout/hierarchy2"/>
    <dgm:cxn modelId="{B726DD5E-2D3D-42AF-8529-1EE44CB20ACF}" srcId="{3F36FC9A-1BF6-4EDD-8DCD-DA665426D665}" destId="{6524E62D-4CEB-4098-8CC3-0EAEE731E33E}" srcOrd="1" destOrd="0" parTransId="{7CFD8C7C-5D49-493D-85E1-87A90167A11E}" sibTransId="{544E50E4-2A65-45DB-A527-8BFF3F84975A}"/>
    <dgm:cxn modelId="{EA2873D1-EA4A-4882-BB96-DD32769B0CB8}" srcId="{A9725CA4-49AE-4CBE-BB56-0BE391D60ABA}" destId="{7362E69D-6C1A-4AB0-A780-9EE1C0FC49E1}" srcOrd="0" destOrd="0" parTransId="{C4954A6F-8E1C-487F-8F64-211AD6DECE8D}" sibTransId="{CB19BDAE-17CD-4972-9670-D42DBC71100A}"/>
    <dgm:cxn modelId="{C757842F-8A1C-49FD-839F-824276CC1834}" type="presOf" srcId="{48A2A3A5-FD84-4A2E-8B60-7024C9D5C87C}" destId="{45922EDF-FFBD-4D31-B93F-DB211A0EDFB2}" srcOrd="0" destOrd="0" presId="urn:microsoft.com/office/officeart/2005/8/layout/hierarchy2"/>
    <dgm:cxn modelId="{E5D09234-0839-4444-8B65-BBCE2E100B57}" type="presOf" srcId="{C4954A6F-8E1C-487F-8F64-211AD6DECE8D}" destId="{803F3D80-AD87-4A08-98F5-5C80C98CF723}" srcOrd="1" destOrd="0" presId="urn:microsoft.com/office/officeart/2005/8/layout/hierarchy2"/>
    <dgm:cxn modelId="{D54386F0-7B66-41ED-9A44-5D08F65DF0BF}" srcId="{6524E62D-4CEB-4098-8CC3-0EAEE731E33E}" destId="{A615437B-C5E3-4B2F-AD96-0278E26617C6}" srcOrd="1" destOrd="0" parTransId="{7FA23D99-2C04-433D-AB7F-3CABF12B318F}" sibTransId="{1F48DF78-A1DB-4F92-93BC-559BC4FBC5D6}"/>
    <dgm:cxn modelId="{1E6E9E1D-0AE1-480E-877B-B500090327B6}" srcId="{6524E62D-4CEB-4098-8CC3-0EAEE731E33E}" destId="{D0A955CB-0E6B-448E-97E4-F9FF4857D404}" srcOrd="2" destOrd="0" parTransId="{0FF2A2A1-EDB5-4842-9B30-F5C9BCFE3AA6}" sibTransId="{3507C78C-459D-468C-BB17-B160BB19946F}"/>
    <dgm:cxn modelId="{189F9D85-6D98-40F3-AF17-B01E6D6FE86F}" type="presOf" srcId="{F20804FC-1B15-4107-AC5D-C46ADF6678BC}" destId="{721A5F9A-7412-4585-93DA-F6796B13B961}" srcOrd="0" destOrd="0" presId="urn:microsoft.com/office/officeart/2005/8/layout/hierarchy2"/>
    <dgm:cxn modelId="{CA3217CF-FCE5-4E82-A457-ED84DDCFE745}" srcId="{8B12995B-3434-4901-95EC-EFB536DDCF4D}" destId="{3F36FC9A-1BF6-4EDD-8DCD-DA665426D665}" srcOrd="0" destOrd="0" parTransId="{825AE201-3B59-465E-919F-C29249CAA420}" sibTransId="{731B0D86-79DD-411D-9789-36C43896162E}"/>
    <dgm:cxn modelId="{2B72FFAF-7662-4B60-9553-007D55F8D490}" type="presOf" srcId="{3F36FC9A-1BF6-4EDD-8DCD-DA665426D665}" destId="{01546447-E4EA-477C-9551-944F6E7EEE08}" srcOrd="0" destOrd="0" presId="urn:microsoft.com/office/officeart/2005/8/layout/hierarchy2"/>
    <dgm:cxn modelId="{47B13597-286E-4078-ABD3-63272F46A92B}" srcId="{6524E62D-4CEB-4098-8CC3-0EAEE731E33E}" destId="{AFA4FCA3-5C78-4A50-9D20-4B2BB106B039}" srcOrd="0" destOrd="0" parTransId="{4D7D93D6-AF2F-4DD3-8A4D-7AA2E7B9F653}" sibTransId="{675EB759-31C6-44D8-B472-BC4C7C4F74A7}"/>
    <dgm:cxn modelId="{52D9B0C7-B518-499D-9AE1-945CC1D8D25A}" type="presOf" srcId="{AFA4FCA3-5C78-4A50-9D20-4B2BB106B039}" destId="{6EED6D14-7EB9-400C-9BFA-E2A8BD317FFF}" srcOrd="0" destOrd="0" presId="urn:microsoft.com/office/officeart/2005/8/layout/hierarchy2"/>
    <dgm:cxn modelId="{334B086C-5069-4FB7-ABF3-1FF3C42680DD}" type="presOf" srcId="{7FA23D99-2C04-433D-AB7F-3CABF12B318F}" destId="{FFE39C55-7426-49A4-B641-078959ABF98B}" srcOrd="0" destOrd="0" presId="urn:microsoft.com/office/officeart/2005/8/layout/hierarchy2"/>
    <dgm:cxn modelId="{C9DFF480-D787-4B8F-91D5-5957E0958E22}" type="presParOf" srcId="{88EDA69C-0A6E-4A64-B5F7-E1497CDBDA1E}" destId="{BC03F5D6-534D-44FD-AFE6-DB5FF6DF58B9}" srcOrd="0" destOrd="0" presId="urn:microsoft.com/office/officeart/2005/8/layout/hierarchy2"/>
    <dgm:cxn modelId="{1161E789-1527-4C6B-9D55-1CF413A21CD9}" type="presParOf" srcId="{BC03F5D6-534D-44FD-AFE6-DB5FF6DF58B9}" destId="{01546447-E4EA-477C-9551-944F6E7EEE08}" srcOrd="0" destOrd="0" presId="urn:microsoft.com/office/officeart/2005/8/layout/hierarchy2"/>
    <dgm:cxn modelId="{D44C1561-ACC7-4512-8BC6-A68AB6468F71}" type="presParOf" srcId="{BC03F5D6-534D-44FD-AFE6-DB5FF6DF58B9}" destId="{286102F4-E107-4AE4-80BA-313C3232510A}" srcOrd="1" destOrd="0" presId="urn:microsoft.com/office/officeart/2005/8/layout/hierarchy2"/>
    <dgm:cxn modelId="{939CFB4B-156D-426C-9E69-36CB737E5B12}" type="presParOf" srcId="{286102F4-E107-4AE4-80BA-313C3232510A}" destId="{45922EDF-FFBD-4D31-B93F-DB211A0EDFB2}" srcOrd="0" destOrd="0" presId="urn:microsoft.com/office/officeart/2005/8/layout/hierarchy2"/>
    <dgm:cxn modelId="{60AAFAAE-DE3D-4536-BFBE-1351941F61AE}" type="presParOf" srcId="{45922EDF-FFBD-4D31-B93F-DB211A0EDFB2}" destId="{C6614365-716B-4ADE-BB74-9D63C3246050}" srcOrd="0" destOrd="0" presId="urn:microsoft.com/office/officeart/2005/8/layout/hierarchy2"/>
    <dgm:cxn modelId="{E348FD9F-A768-443F-9565-85975279C86F}" type="presParOf" srcId="{286102F4-E107-4AE4-80BA-313C3232510A}" destId="{819EF728-AA7B-4907-A63C-F530F8096CA0}" srcOrd="1" destOrd="0" presId="urn:microsoft.com/office/officeart/2005/8/layout/hierarchy2"/>
    <dgm:cxn modelId="{614BF817-788C-4246-9174-7FA87F9566A8}" type="presParOf" srcId="{819EF728-AA7B-4907-A63C-F530F8096CA0}" destId="{981DC5DB-A262-4159-8F81-ADCEF2199127}" srcOrd="0" destOrd="0" presId="urn:microsoft.com/office/officeart/2005/8/layout/hierarchy2"/>
    <dgm:cxn modelId="{80E46588-6C35-4351-989E-E7D5FEE04BCA}" type="presParOf" srcId="{819EF728-AA7B-4907-A63C-F530F8096CA0}" destId="{7760B7D3-3544-4D88-A6AE-D1EDDA4E21C9}" srcOrd="1" destOrd="0" presId="urn:microsoft.com/office/officeart/2005/8/layout/hierarchy2"/>
    <dgm:cxn modelId="{0F3F6F86-8ADF-432F-AF5D-2E969AC3D834}" type="presParOf" srcId="{7760B7D3-3544-4D88-A6AE-D1EDDA4E21C9}" destId="{86ED1E00-A1A4-4EA0-9E33-B87E2AE4CB51}" srcOrd="0" destOrd="0" presId="urn:microsoft.com/office/officeart/2005/8/layout/hierarchy2"/>
    <dgm:cxn modelId="{16773DB3-A00C-460D-BFC4-DCF9E4510C10}" type="presParOf" srcId="{86ED1E00-A1A4-4EA0-9E33-B87E2AE4CB51}" destId="{803F3D80-AD87-4A08-98F5-5C80C98CF723}" srcOrd="0" destOrd="0" presId="urn:microsoft.com/office/officeart/2005/8/layout/hierarchy2"/>
    <dgm:cxn modelId="{AA8DFA2C-B5F3-406D-B430-036FC65B3337}" type="presParOf" srcId="{7760B7D3-3544-4D88-A6AE-D1EDDA4E21C9}" destId="{0FF2F526-F32F-48DD-8EA9-528FA38AD6D4}" srcOrd="1" destOrd="0" presId="urn:microsoft.com/office/officeart/2005/8/layout/hierarchy2"/>
    <dgm:cxn modelId="{DB16E480-0C44-46CE-9165-847B3959AAAB}" type="presParOf" srcId="{0FF2F526-F32F-48DD-8EA9-528FA38AD6D4}" destId="{204FD467-242B-4886-908F-F955661C336E}" srcOrd="0" destOrd="0" presId="urn:microsoft.com/office/officeart/2005/8/layout/hierarchy2"/>
    <dgm:cxn modelId="{299B5A6B-43C9-483F-8E0D-D3F83DA22005}" type="presParOf" srcId="{0FF2F526-F32F-48DD-8EA9-528FA38AD6D4}" destId="{F9A214F4-64EC-4714-8CE8-4E24C51E3686}" srcOrd="1" destOrd="0" presId="urn:microsoft.com/office/officeart/2005/8/layout/hierarchy2"/>
    <dgm:cxn modelId="{7C53C0FB-DC3A-4FC7-B58E-0D3AF384C0E9}" type="presParOf" srcId="{7760B7D3-3544-4D88-A6AE-D1EDDA4E21C9}" destId="{9D3C8BAA-F427-4E9A-B8C1-AC5FE7A57CA7}" srcOrd="2" destOrd="0" presId="urn:microsoft.com/office/officeart/2005/8/layout/hierarchy2"/>
    <dgm:cxn modelId="{594F2649-FE40-4B3E-A68A-39EA87FAD387}" type="presParOf" srcId="{9D3C8BAA-F427-4E9A-B8C1-AC5FE7A57CA7}" destId="{CC0A2145-0CEC-4FA0-9DD5-EEB452D0463A}" srcOrd="0" destOrd="0" presId="urn:microsoft.com/office/officeart/2005/8/layout/hierarchy2"/>
    <dgm:cxn modelId="{7F59913D-C147-4EF3-9502-B9986A3A065D}" type="presParOf" srcId="{7760B7D3-3544-4D88-A6AE-D1EDDA4E21C9}" destId="{4C616F01-B2B5-47FA-8C4A-AB430C2B6003}" srcOrd="3" destOrd="0" presId="urn:microsoft.com/office/officeart/2005/8/layout/hierarchy2"/>
    <dgm:cxn modelId="{B57AB0C3-C706-445A-966A-60A730D61C76}" type="presParOf" srcId="{4C616F01-B2B5-47FA-8C4A-AB430C2B6003}" destId="{721A5F9A-7412-4585-93DA-F6796B13B961}" srcOrd="0" destOrd="0" presId="urn:microsoft.com/office/officeart/2005/8/layout/hierarchy2"/>
    <dgm:cxn modelId="{8B3A4EA1-D305-49B2-8177-C28CC423684C}" type="presParOf" srcId="{4C616F01-B2B5-47FA-8C4A-AB430C2B6003}" destId="{A5C2EFDB-75E4-4E38-B670-2898C4801579}" srcOrd="1" destOrd="0" presId="urn:microsoft.com/office/officeart/2005/8/layout/hierarchy2"/>
    <dgm:cxn modelId="{9DE133E8-C0F7-4225-9487-7587EBA7483B}" type="presParOf" srcId="{286102F4-E107-4AE4-80BA-313C3232510A}" destId="{D4AE2171-9F76-47E6-81B8-7289F207217C}" srcOrd="2" destOrd="0" presId="urn:microsoft.com/office/officeart/2005/8/layout/hierarchy2"/>
    <dgm:cxn modelId="{6F9C8EAE-5AA3-4008-A0E5-C67A509CEAEE}" type="presParOf" srcId="{D4AE2171-9F76-47E6-81B8-7289F207217C}" destId="{0661BA53-CD7A-4AD1-97EE-2B363AAB3334}" srcOrd="0" destOrd="0" presId="urn:microsoft.com/office/officeart/2005/8/layout/hierarchy2"/>
    <dgm:cxn modelId="{C006CD61-9DBB-40FE-8B03-642205CD3532}" type="presParOf" srcId="{286102F4-E107-4AE4-80BA-313C3232510A}" destId="{72C9BA9A-ECD5-4C71-99F3-4F4E7D9F93BE}" srcOrd="3" destOrd="0" presId="urn:microsoft.com/office/officeart/2005/8/layout/hierarchy2"/>
    <dgm:cxn modelId="{D4313BEB-0A5C-4DDE-A95D-8E6DC1733DE8}" type="presParOf" srcId="{72C9BA9A-ECD5-4C71-99F3-4F4E7D9F93BE}" destId="{64D472A7-0859-4F5F-8EBF-A7C9B4EC5335}" srcOrd="0" destOrd="0" presId="urn:microsoft.com/office/officeart/2005/8/layout/hierarchy2"/>
    <dgm:cxn modelId="{9FD2564E-E5F8-4FEE-86AA-F481B9146CD1}" type="presParOf" srcId="{72C9BA9A-ECD5-4C71-99F3-4F4E7D9F93BE}" destId="{E793E064-F0F3-4F06-A751-F4B9A86EED51}" srcOrd="1" destOrd="0" presId="urn:microsoft.com/office/officeart/2005/8/layout/hierarchy2"/>
    <dgm:cxn modelId="{24879AC6-5BA9-411A-92CD-28076D4430D6}" type="presParOf" srcId="{E793E064-F0F3-4F06-A751-F4B9A86EED51}" destId="{99538034-8E99-4F47-B8ED-C456FA517E24}" srcOrd="0" destOrd="0" presId="urn:microsoft.com/office/officeart/2005/8/layout/hierarchy2"/>
    <dgm:cxn modelId="{5F5B7B9A-F104-4E41-9448-2A39A84A34A3}" type="presParOf" srcId="{99538034-8E99-4F47-B8ED-C456FA517E24}" destId="{ED66A4EB-E2CD-4B4D-8834-4D80EE3651E1}" srcOrd="0" destOrd="0" presId="urn:microsoft.com/office/officeart/2005/8/layout/hierarchy2"/>
    <dgm:cxn modelId="{54364537-EA13-4DB1-A1EE-47AB89F7B67D}" type="presParOf" srcId="{E793E064-F0F3-4F06-A751-F4B9A86EED51}" destId="{359AA6EA-81E4-4EDA-AD75-B6E15A173D89}" srcOrd="1" destOrd="0" presId="urn:microsoft.com/office/officeart/2005/8/layout/hierarchy2"/>
    <dgm:cxn modelId="{C97585AD-1251-4AA1-889C-1FA65A520047}" type="presParOf" srcId="{359AA6EA-81E4-4EDA-AD75-B6E15A173D89}" destId="{6EED6D14-7EB9-400C-9BFA-E2A8BD317FFF}" srcOrd="0" destOrd="0" presId="urn:microsoft.com/office/officeart/2005/8/layout/hierarchy2"/>
    <dgm:cxn modelId="{67EF7494-6188-427B-8145-6A34EDCD20BF}" type="presParOf" srcId="{359AA6EA-81E4-4EDA-AD75-B6E15A173D89}" destId="{BEE71C03-B139-4929-9493-9A265383FC22}" srcOrd="1" destOrd="0" presId="urn:microsoft.com/office/officeart/2005/8/layout/hierarchy2"/>
    <dgm:cxn modelId="{8B1D17CA-79C3-4B20-B2FD-F5FCC4FE1F8A}" type="presParOf" srcId="{E793E064-F0F3-4F06-A751-F4B9A86EED51}" destId="{FFE39C55-7426-49A4-B641-078959ABF98B}" srcOrd="2" destOrd="0" presId="urn:microsoft.com/office/officeart/2005/8/layout/hierarchy2"/>
    <dgm:cxn modelId="{6A2E9461-D09B-4E66-842F-6F7C2F41646D}" type="presParOf" srcId="{FFE39C55-7426-49A4-B641-078959ABF98B}" destId="{BF99B7E6-992A-491C-81CB-39EC8FFB406E}" srcOrd="0" destOrd="0" presId="urn:microsoft.com/office/officeart/2005/8/layout/hierarchy2"/>
    <dgm:cxn modelId="{6BF7B6DD-49BB-4739-9516-DB19FD3DD39F}" type="presParOf" srcId="{E793E064-F0F3-4F06-A751-F4B9A86EED51}" destId="{9E174B47-51EB-4FBD-A8C7-AEE245C9CDCA}" srcOrd="3" destOrd="0" presId="urn:microsoft.com/office/officeart/2005/8/layout/hierarchy2"/>
    <dgm:cxn modelId="{84CDDB6E-ED4B-49DF-B051-FDCF0B1AEDEA}" type="presParOf" srcId="{9E174B47-51EB-4FBD-A8C7-AEE245C9CDCA}" destId="{416E64DF-6BD0-4319-85E8-3176211FC7CF}" srcOrd="0" destOrd="0" presId="urn:microsoft.com/office/officeart/2005/8/layout/hierarchy2"/>
    <dgm:cxn modelId="{19AB5A5A-92DF-4F49-932F-4417A171B330}" type="presParOf" srcId="{9E174B47-51EB-4FBD-A8C7-AEE245C9CDCA}" destId="{E6A39015-2086-4334-8657-6540E61EBC05}" srcOrd="1" destOrd="0" presId="urn:microsoft.com/office/officeart/2005/8/layout/hierarchy2"/>
    <dgm:cxn modelId="{25EDC57C-A38D-4D33-B9F4-3E396AD27261}" type="presParOf" srcId="{E793E064-F0F3-4F06-A751-F4B9A86EED51}" destId="{014AFC76-5F6F-4051-B6DF-69EF14680C58}" srcOrd="4" destOrd="0" presId="urn:microsoft.com/office/officeart/2005/8/layout/hierarchy2"/>
    <dgm:cxn modelId="{393A9762-7452-40AC-8263-18EBC64B3310}" type="presParOf" srcId="{014AFC76-5F6F-4051-B6DF-69EF14680C58}" destId="{3ED0C3D6-E045-485C-9891-278993CA8AF4}" srcOrd="0" destOrd="0" presId="urn:microsoft.com/office/officeart/2005/8/layout/hierarchy2"/>
    <dgm:cxn modelId="{2110CB95-B590-443E-8C63-A3191ACF18C4}" type="presParOf" srcId="{E793E064-F0F3-4F06-A751-F4B9A86EED51}" destId="{D4DF745A-447F-4DB8-ADAA-3DFB64E15CC7}" srcOrd="5" destOrd="0" presId="urn:microsoft.com/office/officeart/2005/8/layout/hierarchy2"/>
    <dgm:cxn modelId="{D490BC92-31BE-454F-AB61-BE7C66024C07}" type="presParOf" srcId="{D4DF745A-447F-4DB8-ADAA-3DFB64E15CC7}" destId="{A666286E-9D97-43FF-8D08-FBA46B9517B6}" srcOrd="0" destOrd="0" presId="urn:microsoft.com/office/officeart/2005/8/layout/hierarchy2"/>
    <dgm:cxn modelId="{D4963E9E-CB83-4ADA-B261-7982AB5E6F15}" type="presParOf" srcId="{D4DF745A-447F-4DB8-ADAA-3DFB64E15CC7}" destId="{E40D7C6D-E102-461B-A92E-7A8634A48EC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249A6C8-301E-485C-A0D5-6B40F1917B4B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E540D5F-5AE1-4B82-A520-BA4D668A66A5}">
      <dgm:prSet phldrT="[Текст]" custT="1"/>
      <dgm:spPr/>
      <dgm:t>
        <a:bodyPr/>
        <a:lstStyle/>
        <a:p>
          <a:pPr algn="ctr"/>
          <a:r>
            <a:rPr lang="ru-RU" sz="2800" dirty="0" smtClean="0">
              <a:solidFill>
                <a:srgbClr val="C00000"/>
              </a:solidFill>
            </a:rPr>
            <a:t>Субъекты собственности</a:t>
          </a:r>
          <a:endParaRPr lang="ru-RU" sz="2800" dirty="0">
            <a:solidFill>
              <a:srgbClr val="C00000"/>
            </a:solidFill>
          </a:endParaRPr>
        </a:p>
      </dgm:t>
    </dgm:pt>
    <dgm:pt modelId="{59381176-CA85-4135-8B14-D07B72904846}" type="parTrans" cxnId="{188315DC-7B19-4E7F-9858-2D64D34F5819}">
      <dgm:prSet/>
      <dgm:spPr/>
      <dgm:t>
        <a:bodyPr/>
        <a:lstStyle/>
        <a:p>
          <a:endParaRPr lang="ru-RU"/>
        </a:p>
      </dgm:t>
    </dgm:pt>
    <dgm:pt modelId="{D2875355-9003-4AA2-9FC6-8DB6D0BA520D}" type="sibTrans" cxnId="{188315DC-7B19-4E7F-9858-2D64D34F5819}">
      <dgm:prSet/>
      <dgm:spPr/>
      <dgm:t>
        <a:bodyPr/>
        <a:lstStyle/>
        <a:p>
          <a:endParaRPr lang="ru-RU"/>
        </a:p>
      </dgm:t>
    </dgm:pt>
    <dgm:pt modelId="{8A6571A9-D17B-4125-AA70-5689831F706C}">
      <dgm:prSet phldrT="[Текст]" custT="1"/>
      <dgm:spPr/>
      <dgm:t>
        <a:bodyPr/>
        <a:lstStyle/>
        <a:p>
          <a:r>
            <a:rPr lang="ru-RU" sz="2000" dirty="0" smtClean="0"/>
            <a:t>Человек.  Семья.  Трудовой коллектив.  Социальная группа.</a:t>
          </a:r>
          <a:endParaRPr lang="ru-RU" sz="2000" dirty="0"/>
        </a:p>
      </dgm:t>
    </dgm:pt>
    <dgm:pt modelId="{063A95FF-3BF5-4261-A0E0-D67D254A17F6}" type="parTrans" cxnId="{D30F595C-A3DC-40B4-A7EB-C7E5C099E904}">
      <dgm:prSet/>
      <dgm:spPr/>
      <dgm:t>
        <a:bodyPr/>
        <a:lstStyle/>
        <a:p>
          <a:endParaRPr lang="ru-RU"/>
        </a:p>
      </dgm:t>
    </dgm:pt>
    <dgm:pt modelId="{9A636754-03B0-4633-BFBB-92D075508D36}" type="sibTrans" cxnId="{D30F595C-A3DC-40B4-A7EB-C7E5C099E904}">
      <dgm:prSet/>
      <dgm:spPr/>
      <dgm:t>
        <a:bodyPr/>
        <a:lstStyle/>
        <a:p>
          <a:endParaRPr lang="ru-RU"/>
        </a:p>
      </dgm:t>
    </dgm:pt>
    <dgm:pt modelId="{6F099CB2-37FC-412D-97B9-7DF9A01654FF}">
      <dgm:prSet phldrT="[Текст]" custT="1"/>
      <dgm:spPr/>
      <dgm:t>
        <a:bodyPr/>
        <a:lstStyle/>
        <a:p>
          <a:pPr algn="ctr"/>
          <a:r>
            <a:rPr lang="ru-RU" sz="2800" dirty="0" smtClean="0">
              <a:solidFill>
                <a:srgbClr val="FFFF00"/>
              </a:solidFill>
            </a:rPr>
            <a:t>Объекты собственности</a:t>
          </a:r>
          <a:endParaRPr lang="ru-RU" sz="2800" dirty="0">
            <a:solidFill>
              <a:srgbClr val="FFFF00"/>
            </a:solidFill>
          </a:endParaRPr>
        </a:p>
      </dgm:t>
    </dgm:pt>
    <dgm:pt modelId="{715DA423-3F3D-47BF-8ED5-E3D9B36C6DA3}" type="parTrans" cxnId="{74ED4C67-E4C1-428C-8B4B-CF7E0A36177B}">
      <dgm:prSet/>
      <dgm:spPr/>
      <dgm:t>
        <a:bodyPr/>
        <a:lstStyle/>
        <a:p>
          <a:endParaRPr lang="ru-RU"/>
        </a:p>
      </dgm:t>
    </dgm:pt>
    <dgm:pt modelId="{CA0BA9A4-5159-44D4-85DC-6ABD98DB3B70}" type="sibTrans" cxnId="{74ED4C67-E4C1-428C-8B4B-CF7E0A36177B}">
      <dgm:prSet/>
      <dgm:spPr/>
      <dgm:t>
        <a:bodyPr/>
        <a:lstStyle/>
        <a:p>
          <a:endParaRPr lang="ru-RU"/>
        </a:p>
      </dgm:t>
    </dgm:pt>
    <dgm:pt modelId="{2E871DFD-A661-413F-8943-90837347E98B}">
      <dgm:prSet phldrT="[Текст]" custT="1"/>
      <dgm:spPr/>
      <dgm:t>
        <a:bodyPr/>
        <a:lstStyle/>
        <a:p>
          <a:r>
            <a:rPr lang="ru-RU" sz="1400" b="1" dirty="0" smtClean="0"/>
            <a:t>Факторы производства и готовая продукция: земля, земельные участки, площади, угодья</a:t>
          </a:r>
          <a:endParaRPr lang="ru-RU" sz="1400" b="1" dirty="0"/>
        </a:p>
      </dgm:t>
    </dgm:pt>
    <dgm:pt modelId="{21B97286-8451-4C1E-A41C-3B104905DBC4}" type="parTrans" cxnId="{535D8196-72CC-42DB-9654-8CBBAD2DB3F0}">
      <dgm:prSet/>
      <dgm:spPr/>
      <dgm:t>
        <a:bodyPr/>
        <a:lstStyle/>
        <a:p>
          <a:endParaRPr lang="ru-RU"/>
        </a:p>
      </dgm:t>
    </dgm:pt>
    <dgm:pt modelId="{B662CBBE-DE77-4DB8-B115-594E5DBB1967}" type="sibTrans" cxnId="{535D8196-72CC-42DB-9654-8CBBAD2DB3F0}">
      <dgm:prSet/>
      <dgm:spPr/>
      <dgm:t>
        <a:bodyPr/>
        <a:lstStyle/>
        <a:p>
          <a:endParaRPr lang="ru-RU"/>
        </a:p>
      </dgm:t>
    </dgm:pt>
    <dgm:pt modelId="{BA0617CC-0B12-49CB-A208-9799A2E4D847}">
      <dgm:prSet phldrT="[Текст]" custT="1"/>
      <dgm:spPr/>
      <dgm:t>
        <a:bodyPr/>
        <a:lstStyle/>
        <a:p>
          <a:r>
            <a:rPr lang="ru-RU" sz="2000" dirty="0" smtClean="0"/>
            <a:t>Население территории.  Органы управления всех уровней.  </a:t>
          </a:r>
          <a:endParaRPr lang="ru-RU" sz="2000" dirty="0"/>
        </a:p>
      </dgm:t>
    </dgm:pt>
    <dgm:pt modelId="{E7192DCA-6587-406B-AB88-13F9C8751B10}" type="parTrans" cxnId="{A9414531-052E-4D1D-9A33-FAFC3E929CF5}">
      <dgm:prSet/>
      <dgm:spPr/>
      <dgm:t>
        <a:bodyPr/>
        <a:lstStyle/>
        <a:p>
          <a:endParaRPr lang="ru-RU"/>
        </a:p>
      </dgm:t>
    </dgm:pt>
    <dgm:pt modelId="{7BAA545E-031E-4000-9F04-D217F3ED2997}" type="sibTrans" cxnId="{A9414531-052E-4D1D-9A33-FAFC3E929CF5}">
      <dgm:prSet/>
      <dgm:spPr/>
      <dgm:t>
        <a:bodyPr/>
        <a:lstStyle/>
        <a:p>
          <a:endParaRPr lang="ru-RU"/>
        </a:p>
      </dgm:t>
    </dgm:pt>
    <dgm:pt modelId="{0D4ECCA9-A6B0-4A7B-AA61-DC7933336960}">
      <dgm:prSet phldrT="[Текст]" custT="1"/>
      <dgm:spPr/>
      <dgm:t>
        <a:bodyPr/>
        <a:lstStyle/>
        <a:p>
          <a:r>
            <a:rPr lang="ru-RU" sz="2000" dirty="0" smtClean="0"/>
            <a:t>Народ страны</a:t>
          </a:r>
          <a:endParaRPr lang="ru-RU" sz="2000" dirty="0"/>
        </a:p>
      </dgm:t>
    </dgm:pt>
    <dgm:pt modelId="{AB480883-9A88-4A3D-B848-04B8618E500C}" type="parTrans" cxnId="{8E203129-5ABD-46EF-A2FE-BC3C35AB4EA9}">
      <dgm:prSet/>
      <dgm:spPr/>
      <dgm:t>
        <a:bodyPr/>
        <a:lstStyle/>
        <a:p>
          <a:endParaRPr lang="ru-RU"/>
        </a:p>
      </dgm:t>
    </dgm:pt>
    <dgm:pt modelId="{6A58C5E6-A606-4C49-898C-B31B2378F1FD}" type="sibTrans" cxnId="{8E203129-5ABD-46EF-A2FE-BC3C35AB4EA9}">
      <dgm:prSet/>
      <dgm:spPr/>
      <dgm:t>
        <a:bodyPr/>
        <a:lstStyle/>
        <a:p>
          <a:endParaRPr lang="ru-RU"/>
        </a:p>
      </dgm:t>
    </dgm:pt>
    <dgm:pt modelId="{58701BD4-0A00-473A-AD0D-FC04D34F92BA}">
      <dgm:prSet phldrT="[Текст]" custT="1"/>
      <dgm:spPr/>
      <dgm:t>
        <a:bodyPr/>
        <a:lstStyle/>
        <a:p>
          <a:r>
            <a:rPr lang="ru-RU" sz="1400" b="1" dirty="0" smtClean="0"/>
            <a:t>Деньги, валюта, ценные бумаги</a:t>
          </a:r>
          <a:endParaRPr lang="ru-RU" sz="1400" b="1" dirty="0"/>
        </a:p>
      </dgm:t>
    </dgm:pt>
    <dgm:pt modelId="{4F39C444-74F9-4142-ACFF-AB5635255353}" type="parTrans" cxnId="{F38ACAC4-BA28-4BEF-AAAF-30420EE94F05}">
      <dgm:prSet/>
      <dgm:spPr/>
      <dgm:t>
        <a:bodyPr/>
        <a:lstStyle/>
        <a:p>
          <a:endParaRPr lang="ru-RU"/>
        </a:p>
      </dgm:t>
    </dgm:pt>
    <dgm:pt modelId="{E37F95D5-6D38-4302-9C9E-2822D06DFAF8}" type="sibTrans" cxnId="{F38ACAC4-BA28-4BEF-AAAF-30420EE94F05}">
      <dgm:prSet/>
      <dgm:spPr/>
      <dgm:t>
        <a:bodyPr/>
        <a:lstStyle/>
        <a:p>
          <a:endParaRPr lang="ru-RU"/>
        </a:p>
      </dgm:t>
    </dgm:pt>
    <dgm:pt modelId="{63875E5A-7878-4B7D-BFB5-47479DD8A796}">
      <dgm:prSet phldrT="[Текст]" custT="1"/>
      <dgm:spPr/>
      <dgm:t>
        <a:bodyPr/>
        <a:lstStyle/>
        <a:p>
          <a:endParaRPr lang="ru-RU" sz="2000" dirty="0"/>
        </a:p>
      </dgm:t>
    </dgm:pt>
    <dgm:pt modelId="{0EA1CBC3-E101-46CC-AC71-70DA6EE70B00}" type="parTrans" cxnId="{4120A640-9F43-4030-B8FE-809F1DF57222}">
      <dgm:prSet/>
      <dgm:spPr/>
      <dgm:t>
        <a:bodyPr/>
        <a:lstStyle/>
        <a:p>
          <a:endParaRPr lang="ru-RU"/>
        </a:p>
      </dgm:t>
    </dgm:pt>
    <dgm:pt modelId="{37162201-1066-4C58-BFF5-4789190615BF}" type="sibTrans" cxnId="{4120A640-9F43-4030-B8FE-809F1DF57222}">
      <dgm:prSet/>
      <dgm:spPr/>
      <dgm:t>
        <a:bodyPr/>
        <a:lstStyle/>
        <a:p>
          <a:endParaRPr lang="ru-RU"/>
        </a:p>
      </dgm:t>
    </dgm:pt>
    <dgm:pt modelId="{3FE57296-914F-4959-A893-0D640DEBF781}">
      <dgm:prSet phldrT="[Текст]" custT="1"/>
      <dgm:spPr/>
      <dgm:t>
        <a:bodyPr/>
        <a:lstStyle/>
        <a:p>
          <a:r>
            <a:rPr lang="ru-RU" sz="1400" b="1" dirty="0" smtClean="0"/>
            <a:t>Материально-имущественные ценности</a:t>
          </a:r>
          <a:endParaRPr lang="ru-RU" sz="1400" b="1" dirty="0"/>
        </a:p>
      </dgm:t>
    </dgm:pt>
    <dgm:pt modelId="{DE34B3A9-28CB-45EE-9514-2AE1C670F32F}" type="parTrans" cxnId="{F1267BA3-38D7-4438-B6A4-03172834175B}">
      <dgm:prSet/>
      <dgm:spPr/>
      <dgm:t>
        <a:bodyPr/>
        <a:lstStyle/>
        <a:p>
          <a:endParaRPr lang="ru-RU"/>
        </a:p>
      </dgm:t>
    </dgm:pt>
    <dgm:pt modelId="{C3CEE4B0-6B84-4DF1-A7E5-B9E2C4C44487}" type="sibTrans" cxnId="{F1267BA3-38D7-4438-B6A4-03172834175B}">
      <dgm:prSet/>
      <dgm:spPr/>
      <dgm:t>
        <a:bodyPr/>
        <a:lstStyle/>
        <a:p>
          <a:endParaRPr lang="ru-RU"/>
        </a:p>
      </dgm:t>
    </dgm:pt>
    <dgm:pt modelId="{4C509AEF-7769-4CBE-AE46-1E0E4461BED7}">
      <dgm:prSet phldrT="[Текст]" custT="1"/>
      <dgm:spPr/>
      <dgm:t>
        <a:bodyPr/>
        <a:lstStyle/>
        <a:p>
          <a:r>
            <a:rPr lang="ru-RU" sz="1400" b="1" dirty="0" smtClean="0"/>
            <a:t>Природные богатства</a:t>
          </a:r>
          <a:endParaRPr lang="ru-RU" sz="1400" b="1" dirty="0"/>
        </a:p>
      </dgm:t>
    </dgm:pt>
    <dgm:pt modelId="{F421A987-060D-4FEC-8BC1-7E30BC06C5A4}" type="parTrans" cxnId="{3EBB8910-F427-4C1E-9915-4668386E0FBD}">
      <dgm:prSet/>
      <dgm:spPr/>
      <dgm:t>
        <a:bodyPr/>
        <a:lstStyle/>
        <a:p>
          <a:endParaRPr lang="ru-RU"/>
        </a:p>
      </dgm:t>
    </dgm:pt>
    <dgm:pt modelId="{994CBBC2-B82D-4507-9872-0D86300AC9DF}" type="sibTrans" cxnId="{3EBB8910-F427-4C1E-9915-4668386E0FBD}">
      <dgm:prSet/>
      <dgm:spPr/>
      <dgm:t>
        <a:bodyPr/>
        <a:lstStyle/>
        <a:p>
          <a:endParaRPr lang="ru-RU"/>
        </a:p>
      </dgm:t>
    </dgm:pt>
    <dgm:pt modelId="{4A062596-9797-4C3B-8985-64D8630E8926}">
      <dgm:prSet phldrT="[Текст]" custT="1"/>
      <dgm:spPr/>
      <dgm:t>
        <a:bodyPr/>
        <a:lstStyle/>
        <a:p>
          <a:r>
            <a:rPr lang="ru-RU" sz="1400" b="1" dirty="0" smtClean="0"/>
            <a:t>Здания социально-культурного назначения</a:t>
          </a:r>
          <a:endParaRPr lang="ru-RU" sz="1400" b="1" dirty="0"/>
        </a:p>
      </dgm:t>
    </dgm:pt>
    <dgm:pt modelId="{1B0AD381-6E0F-4614-B3B8-B3CCD3B0BE3B}" type="parTrans" cxnId="{5ECCAD2D-A908-413A-AD72-F550F2D04D83}">
      <dgm:prSet/>
      <dgm:spPr/>
      <dgm:t>
        <a:bodyPr/>
        <a:lstStyle/>
        <a:p>
          <a:endParaRPr lang="ru-RU"/>
        </a:p>
      </dgm:t>
    </dgm:pt>
    <dgm:pt modelId="{B4408902-8FFA-4D6D-9C66-11EE677D37D8}" type="sibTrans" cxnId="{5ECCAD2D-A908-413A-AD72-F550F2D04D83}">
      <dgm:prSet/>
      <dgm:spPr/>
      <dgm:t>
        <a:bodyPr/>
        <a:lstStyle/>
        <a:p>
          <a:endParaRPr lang="ru-RU"/>
        </a:p>
      </dgm:t>
    </dgm:pt>
    <dgm:pt modelId="{084F1878-F49B-477E-85E7-F7921607E006}">
      <dgm:prSet phldrT="[Текст]" custT="1"/>
      <dgm:spPr/>
      <dgm:t>
        <a:bodyPr/>
        <a:lstStyle/>
        <a:p>
          <a:r>
            <a:rPr lang="ru-RU" sz="1400" b="1" dirty="0" smtClean="0"/>
            <a:t>Основные производственные фонды</a:t>
          </a:r>
          <a:endParaRPr lang="ru-RU" sz="1400" b="1" dirty="0"/>
        </a:p>
      </dgm:t>
    </dgm:pt>
    <dgm:pt modelId="{4B22900F-5719-4938-9C69-3E84F67AB518}" type="parTrans" cxnId="{E364BCC3-BE32-4453-A0BE-DD8E4288DB24}">
      <dgm:prSet/>
      <dgm:spPr/>
      <dgm:t>
        <a:bodyPr/>
        <a:lstStyle/>
        <a:p>
          <a:endParaRPr lang="ru-RU"/>
        </a:p>
      </dgm:t>
    </dgm:pt>
    <dgm:pt modelId="{3ACF63CB-7F18-4B98-887D-F19428755050}" type="sibTrans" cxnId="{E364BCC3-BE32-4453-A0BE-DD8E4288DB24}">
      <dgm:prSet/>
      <dgm:spPr/>
      <dgm:t>
        <a:bodyPr/>
        <a:lstStyle/>
        <a:p>
          <a:endParaRPr lang="ru-RU"/>
        </a:p>
      </dgm:t>
    </dgm:pt>
    <dgm:pt modelId="{8157FA93-A538-414B-B93E-E6F28C5761D2}">
      <dgm:prSet phldrT="[Текст]" custT="1"/>
      <dgm:spPr/>
      <dgm:t>
        <a:bodyPr/>
        <a:lstStyle/>
        <a:p>
          <a:r>
            <a:rPr lang="ru-RU" sz="1400" b="1" dirty="0" smtClean="0"/>
            <a:t>Рабочая сила</a:t>
          </a:r>
          <a:endParaRPr lang="ru-RU" sz="1400" b="1" dirty="0"/>
        </a:p>
      </dgm:t>
    </dgm:pt>
    <dgm:pt modelId="{6B7A2D1B-2D55-4EB3-AF80-8919285AE33B}" type="parTrans" cxnId="{D4CD4825-9ABE-466C-B7CD-D0EFCFA6C5A0}">
      <dgm:prSet/>
      <dgm:spPr/>
      <dgm:t>
        <a:bodyPr/>
        <a:lstStyle/>
        <a:p>
          <a:endParaRPr lang="ru-RU"/>
        </a:p>
      </dgm:t>
    </dgm:pt>
    <dgm:pt modelId="{566D11B5-5506-40E2-BA30-4778A0BD37FF}" type="sibTrans" cxnId="{D4CD4825-9ABE-466C-B7CD-D0EFCFA6C5A0}">
      <dgm:prSet/>
      <dgm:spPr/>
      <dgm:t>
        <a:bodyPr/>
        <a:lstStyle/>
        <a:p>
          <a:endParaRPr lang="ru-RU"/>
        </a:p>
      </dgm:t>
    </dgm:pt>
    <dgm:pt modelId="{88F0FCC5-7FC0-4F2A-8283-E96E996A0A81}">
      <dgm:prSet phldrT="[Текст]" custT="1"/>
      <dgm:spPr/>
      <dgm:t>
        <a:bodyPr/>
        <a:lstStyle/>
        <a:p>
          <a:r>
            <a:rPr lang="ru-RU" sz="1400" b="1" dirty="0" smtClean="0"/>
            <a:t>Духовные, интеллектуальные, информационные ресурсы и продукты</a:t>
          </a:r>
          <a:endParaRPr lang="ru-RU" sz="1400" b="1" dirty="0"/>
        </a:p>
      </dgm:t>
    </dgm:pt>
    <dgm:pt modelId="{75739D83-174F-4F7B-81E0-7AE2FEB6039B}" type="parTrans" cxnId="{F9A151BF-A095-43D7-9972-1767F0EA7454}">
      <dgm:prSet/>
      <dgm:spPr/>
      <dgm:t>
        <a:bodyPr/>
        <a:lstStyle/>
        <a:p>
          <a:endParaRPr lang="ru-RU"/>
        </a:p>
      </dgm:t>
    </dgm:pt>
    <dgm:pt modelId="{5A1CBEE4-E063-4955-AC1F-E39120F7F865}" type="sibTrans" cxnId="{F9A151BF-A095-43D7-9972-1767F0EA7454}">
      <dgm:prSet/>
      <dgm:spPr/>
      <dgm:t>
        <a:bodyPr/>
        <a:lstStyle/>
        <a:p>
          <a:endParaRPr lang="ru-RU"/>
        </a:p>
      </dgm:t>
    </dgm:pt>
    <dgm:pt modelId="{C4103F4D-A768-44BC-8B93-ECB4334A26FF}" type="pres">
      <dgm:prSet presAssocID="{E249A6C8-301E-485C-A0D5-6B40F1917B4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2A17BD-230D-476F-9E2D-6287890ED48B}" type="pres">
      <dgm:prSet presAssocID="{6E540D5F-5AE1-4B82-A520-BA4D668A66A5}" presName="parentText" presStyleLbl="node1" presStyleIdx="0" presStyleCnt="2" custScaleY="520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8760E3-5C98-454D-A45F-6E0B00D6265A}" type="pres">
      <dgm:prSet presAssocID="{6E540D5F-5AE1-4B82-A520-BA4D668A66A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224C5-A898-466E-803F-F993F3AE221B}" type="pres">
      <dgm:prSet presAssocID="{6F099CB2-37FC-412D-97B9-7DF9A01654FF}" presName="parentText" presStyleLbl="node1" presStyleIdx="1" presStyleCnt="2" custScaleY="398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8A40EE-8DEA-4872-80D2-C9F2F3A6B3A3}" type="pres">
      <dgm:prSet presAssocID="{6F099CB2-37FC-412D-97B9-7DF9A01654FF}" presName="childText" presStyleLbl="revTx" presStyleIdx="1" presStyleCnt="2" custScaleY="792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A68758-7DE1-4F3C-BF98-B318B4140144}" type="presOf" srcId="{3FE57296-914F-4959-A893-0D640DEBF781}" destId="{008A40EE-8DEA-4872-80D2-C9F2F3A6B3A3}" srcOrd="0" destOrd="2" presId="urn:microsoft.com/office/officeart/2005/8/layout/vList2"/>
    <dgm:cxn modelId="{A4127C79-7B45-48A0-B373-B45D8C5EAB98}" type="presOf" srcId="{58701BD4-0A00-473A-AD0D-FC04D34F92BA}" destId="{008A40EE-8DEA-4872-80D2-C9F2F3A6B3A3}" srcOrd="0" destOrd="1" presId="urn:microsoft.com/office/officeart/2005/8/layout/vList2"/>
    <dgm:cxn modelId="{E364BCC3-BE32-4453-A0BE-DD8E4288DB24}" srcId="{6F099CB2-37FC-412D-97B9-7DF9A01654FF}" destId="{084F1878-F49B-477E-85E7-F7921607E006}" srcOrd="5" destOrd="0" parTransId="{4B22900F-5719-4938-9C69-3E84F67AB518}" sibTransId="{3ACF63CB-7F18-4B98-887D-F19428755050}"/>
    <dgm:cxn modelId="{3EBB8910-F427-4C1E-9915-4668386E0FBD}" srcId="{6F099CB2-37FC-412D-97B9-7DF9A01654FF}" destId="{4C509AEF-7769-4CBE-AE46-1E0E4461BED7}" srcOrd="3" destOrd="0" parTransId="{F421A987-060D-4FEC-8BC1-7E30BC06C5A4}" sibTransId="{994CBBC2-B82D-4507-9872-0D86300AC9DF}"/>
    <dgm:cxn modelId="{C77AFFEB-5418-4ABB-843E-F0938B9B9149}" type="presOf" srcId="{6F099CB2-37FC-412D-97B9-7DF9A01654FF}" destId="{C1E224C5-A898-466E-803F-F993F3AE221B}" srcOrd="0" destOrd="0" presId="urn:microsoft.com/office/officeart/2005/8/layout/vList2"/>
    <dgm:cxn modelId="{0A1AA824-380C-448E-9FCA-37192B5DEB51}" type="presOf" srcId="{88F0FCC5-7FC0-4F2A-8283-E96E996A0A81}" destId="{008A40EE-8DEA-4872-80D2-C9F2F3A6B3A3}" srcOrd="0" destOrd="7" presId="urn:microsoft.com/office/officeart/2005/8/layout/vList2"/>
    <dgm:cxn modelId="{D4CD4825-9ABE-466C-B7CD-D0EFCFA6C5A0}" srcId="{6F099CB2-37FC-412D-97B9-7DF9A01654FF}" destId="{8157FA93-A538-414B-B93E-E6F28C5761D2}" srcOrd="6" destOrd="0" parTransId="{6B7A2D1B-2D55-4EB3-AF80-8919285AE33B}" sibTransId="{566D11B5-5506-40E2-BA30-4778A0BD37FF}"/>
    <dgm:cxn modelId="{F9A151BF-A095-43D7-9972-1767F0EA7454}" srcId="{6F099CB2-37FC-412D-97B9-7DF9A01654FF}" destId="{88F0FCC5-7FC0-4F2A-8283-E96E996A0A81}" srcOrd="7" destOrd="0" parTransId="{75739D83-174F-4F7B-81E0-7AE2FEB6039B}" sibTransId="{5A1CBEE4-E063-4955-AC1F-E39120F7F865}"/>
    <dgm:cxn modelId="{2F91183B-69BD-4EB4-9A11-67DD0D331066}" type="presOf" srcId="{E249A6C8-301E-485C-A0D5-6B40F1917B4B}" destId="{C4103F4D-A768-44BC-8B93-ECB4334A26FF}" srcOrd="0" destOrd="0" presId="urn:microsoft.com/office/officeart/2005/8/layout/vList2"/>
    <dgm:cxn modelId="{535D8196-72CC-42DB-9654-8CBBAD2DB3F0}" srcId="{6F099CB2-37FC-412D-97B9-7DF9A01654FF}" destId="{2E871DFD-A661-413F-8943-90837347E98B}" srcOrd="0" destOrd="0" parTransId="{21B97286-8451-4C1E-A41C-3B104905DBC4}" sibTransId="{B662CBBE-DE77-4DB8-B115-594E5DBB1967}"/>
    <dgm:cxn modelId="{7E28554E-F010-4413-8ACC-2FDF2270ED99}" type="presOf" srcId="{8157FA93-A538-414B-B93E-E6F28C5761D2}" destId="{008A40EE-8DEA-4872-80D2-C9F2F3A6B3A3}" srcOrd="0" destOrd="6" presId="urn:microsoft.com/office/officeart/2005/8/layout/vList2"/>
    <dgm:cxn modelId="{188315DC-7B19-4E7F-9858-2D64D34F5819}" srcId="{E249A6C8-301E-485C-A0D5-6B40F1917B4B}" destId="{6E540D5F-5AE1-4B82-A520-BA4D668A66A5}" srcOrd="0" destOrd="0" parTransId="{59381176-CA85-4135-8B14-D07B72904846}" sibTransId="{D2875355-9003-4AA2-9FC6-8DB6D0BA520D}"/>
    <dgm:cxn modelId="{74ED4C67-E4C1-428C-8B4B-CF7E0A36177B}" srcId="{E249A6C8-301E-485C-A0D5-6B40F1917B4B}" destId="{6F099CB2-37FC-412D-97B9-7DF9A01654FF}" srcOrd="1" destOrd="0" parTransId="{715DA423-3F3D-47BF-8ED5-E3D9B36C6DA3}" sibTransId="{CA0BA9A4-5159-44D4-85DC-6ABD98DB3B70}"/>
    <dgm:cxn modelId="{8E203129-5ABD-46EF-A2FE-BC3C35AB4EA9}" srcId="{6E540D5F-5AE1-4B82-A520-BA4D668A66A5}" destId="{0D4ECCA9-A6B0-4A7B-AA61-DC7933336960}" srcOrd="2" destOrd="0" parTransId="{AB480883-9A88-4A3D-B848-04B8618E500C}" sibTransId="{6A58C5E6-A606-4C49-898C-B31B2378F1FD}"/>
    <dgm:cxn modelId="{A259E1D7-769A-46F3-B204-90AB1E5AD830}" type="presOf" srcId="{2E871DFD-A661-413F-8943-90837347E98B}" destId="{008A40EE-8DEA-4872-80D2-C9F2F3A6B3A3}" srcOrd="0" destOrd="0" presId="urn:microsoft.com/office/officeart/2005/8/layout/vList2"/>
    <dgm:cxn modelId="{F38ACAC4-BA28-4BEF-AAAF-30420EE94F05}" srcId="{6F099CB2-37FC-412D-97B9-7DF9A01654FF}" destId="{58701BD4-0A00-473A-AD0D-FC04D34F92BA}" srcOrd="1" destOrd="0" parTransId="{4F39C444-74F9-4142-ACFF-AB5635255353}" sibTransId="{E37F95D5-6D38-4302-9C9E-2822D06DFAF8}"/>
    <dgm:cxn modelId="{4120A640-9F43-4030-B8FE-809F1DF57222}" srcId="{6F099CB2-37FC-412D-97B9-7DF9A01654FF}" destId="{63875E5A-7878-4B7D-BFB5-47479DD8A796}" srcOrd="8" destOrd="0" parTransId="{0EA1CBC3-E101-46CC-AC71-70DA6EE70B00}" sibTransId="{37162201-1066-4C58-BFF5-4789190615BF}"/>
    <dgm:cxn modelId="{70B203C9-B7CE-4BAE-B259-B7B4150024AD}" type="presOf" srcId="{4A062596-9797-4C3B-8985-64D8630E8926}" destId="{008A40EE-8DEA-4872-80D2-C9F2F3A6B3A3}" srcOrd="0" destOrd="4" presId="urn:microsoft.com/office/officeart/2005/8/layout/vList2"/>
    <dgm:cxn modelId="{A9414531-052E-4D1D-9A33-FAFC3E929CF5}" srcId="{6E540D5F-5AE1-4B82-A520-BA4D668A66A5}" destId="{BA0617CC-0B12-49CB-A208-9799A2E4D847}" srcOrd="1" destOrd="0" parTransId="{E7192DCA-6587-406B-AB88-13F9C8751B10}" sibTransId="{7BAA545E-031E-4000-9F04-D217F3ED2997}"/>
    <dgm:cxn modelId="{874B62F7-A6F6-457C-9DFD-6DE6CF28589F}" type="presOf" srcId="{084F1878-F49B-477E-85E7-F7921607E006}" destId="{008A40EE-8DEA-4872-80D2-C9F2F3A6B3A3}" srcOrd="0" destOrd="5" presId="urn:microsoft.com/office/officeart/2005/8/layout/vList2"/>
    <dgm:cxn modelId="{5ECCAD2D-A908-413A-AD72-F550F2D04D83}" srcId="{6F099CB2-37FC-412D-97B9-7DF9A01654FF}" destId="{4A062596-9797-4C3B-8985-64D8630E8926}" srcOrd="4" destOrd="0" parTransId="{1B0AD381-6E0F-4614-B3B8-B3CCD3B0BE3B}" sibTransId="{B4408902-8FFA-4D6D-9C66-11EE677D37D8}"/>
    <dgm:cxn modelId="{67F7BBB0-1EE5-496E-8BE8-D814AD8ADAC4}" type="presOf" srcId="{0D4ECCA9-A6B0-4A7B-AA61-DC7933336960}" destId="{308760E3-5C98-454D-A45F-6E0B00D6265A}" srcOrd="0" destOrd="2" presId="urn:microsoft.com/office/officeart/2005/8/layout/vList2"/>
    <dgm:cxn modelId="{F1267BA3-38D7-4438-B6A4-03172834175B}" srcId="{6F099CB2-37FC-412D-97B9-7DF9A01654FF}" destId="{3FE57296-914F-4959-A893-0D640DEBF781}" srcOrd="2" destOrd="0" parTransId="{DE34B3A9-28CB-45EE-9514-2AE1C670F32F}" sibTransId="{C3CEE4B0-6B84-4DF1-A7E5-B9E2C4C44487}"/>
    <dgm:cxn modelId="{26BEA2A5-2138-40F8-A839-55E2DF04138D}" type="presOf" srcId="{BA0617CC-0B12-49CB-A208-9799A2E4D847}" destId="{308760E3-5C98-454D-A45F-6E0B00D6265A}" srcOrd="0" destOrd="1" presId="urn:microsoft.com/office/officeart/2005/8/layout/vList2"/>
    <dgm:cxn modelId="{D30F595C-A3DC-40B4-A7EB-C7E5C099E904}" srcId="{6E540D5F-5AE1-4B82-A520-BA4D668A66A5}" destId="{8A6571A9-D17B-4125-AA70-5689831F706C}" srcOrd="0" destOrd="0" parTransId="{063A95FF-3BF5-4261-A0E0-D67D254A17F6}" sibTransId="{9A636754-03B0-4633-BFBB-92D075508D36}"/>
    <dgm:cxn modelId="{59AC7958-DF33-4CD6-8E7C-0E238EB3D798}" type="presOf" srcId="{8A6571A9-D17B-4125-AA70-5689831F706C}" destId="{308760E3-5C98-454D-A45F-6E0B00D6265A}" srcOrd="0" destOrd="0" presId="urn:microsoft.com/office/officeart/2005/8/layout/vList2"/>
    <dgm:cxn modelId="{EC60CE3B-0ED0-441C-BEDA-53D88AB30D5C}" type="presOf" srcId="{63875E5A-7878-4B7D-BFB5-47479DD8A796}" destId="{008A40EE-8DEA-4872-80D2-C9F2F3A6B3A3}" srcOrd="0" destOrd="8" presId="urn:microsoft.com/office/officeart/2005/8/layout/vList2"/>
    <dgm:cxn modelId="{34382672-1744-4D5A-9BB1-9C1F5C8586DB}" type="presOf" srcId="{4C509AEF-7769-4CBE-AE46-1E0E4461BED7}" destId="{008A40EE-8DEA-4872-80D2-C9F2F3A6B3A3}" srcOrd="0" destOrd="3" presId="urn:microsoft.com/office/officeart/2005/8/layout/vList2"/>
    <dgm:cxn modelId="{5593F968-6CA6-4161-8C35-744AE3484E90}" type="presOf" srcId="{6E540D5F-5AE1-4B82-A520-BA4D668A66A5}" destId="{632A17BD-230D-476F-9E2D-6287890ED48B}" srcOrd="0" destOrd="0" presId="urn:microsoft.com/office/officeart/2005/8/layout/vList2"/>
    <dgm:cxn modelId="{02CEB149-8A6C-4F8F-AD2B-CBD96B8BAC59}" type="presParOf" srcId="{C4103F4D-A768-44BC-8B93-ECB4334A26FF}" destId="{632A17BD-230D-476F-9E2D-6287890ED48B}" srcOrd="0" destOrd="0" presId="urn:microsoft.com/office/officeart/2005/8/layout/vList2"/>
    <dgm:cxn modelId="{965D4EF1-3A32-457C-BDD5-A46C34CE5943}" type="presParOf" srcId="{C4103F4D-A768-44BC-8B93-ECB4334A26FF}" destId="{308760E3-5C98-454D-A45F-6E0B00D6265A}" srcOrd="1" destOrd="0" presId="urn:microsoft.com/office/officeart/2005/8/layout/vList2"/>
    <dgm:cxn modelId="{F6B3A06B-B19B-46B1-B374-7DE65B3E9060}" type="presParOf" srcId="{C4103F4D-A768-44BC-8B93-ECB4334A26FF}" destId="{C1E224C5-A898-466E-803F-F993F3AE221B}" srcOrd="2" destOrd="0" presId="urn:microsoft.com/office/officeart/2005/8/layout/vList2"/>
    <dgm:cxn modelId="{0FE42DE4-F769-4009-95A2-51722B02BF40}" type="presParOf" srcId="{C4103F4D-A768-44BC-8B93-ECB4334A26FF}" destId="{008A40EE-8DEA-4872-80D2-C9F2F3A6B3A3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8733146-903C-446B-91FD-2DFAE1222352}" type="doc">
      <dgm:prSet loTypeId="urn:microsoft.com/office/officeart/2005/8/layout/hList3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E2C21C5-4FCA-48A5-9394-893C53C67B71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800" b="1" dirty="0" smtClean="0">
              <a:solidFill>
                <a:srgbClr val="FFFF00"/>
              </a:solidFill>
            </a:rPr>
            <a:t>Право собственности</a:t>
          </a:r>
          <a:endParaRPr lang="ru-RU" sz="2800" b="1" dirty="0">
            <a:solidFill>
              <a:srgbClr val="FFFF00"/>
            </a:solidFill>
          </a:endParaRPr>
        </a:p>
      </dgm:t>
    </dgm:pt>
    <dgm:pt modelId="{6287FE29-8267-4624-84DF-EDC3AE9BFAFA}" type="parTrans" cxnId="{801379C5-C4EC-448E-A2EF-15F62D1856A8}">
      <dgm:prSet/>
      <dgm:spPr/>
      <dgm:t>
        <a:bodyPr/>
        <a:lstStyle/>
        <a:p>
          <a:endParaRPr lang="ru-RU"/>
        </a:p>
      </dgm:t>
    </dgm:pt>
    <dgm:pt modelId="{7451CE74-0A82-4B3A-9F7D-3131BCE75AE2}" type="sibTrans" cxnId="{801379C5-C4EC-448E-A2EF-15F62D1856A8}">
      <dgm:prSet/>
      <dgm:spPr/>
      <dgm:t>
        <a:bodyPr/>
        <a:lstStyle/>
        <a:p>
          <a:endParaRPr lang="ru-RU"/>
        </a:p>
      </dgm:t>
    </dgm:pt>
    <dgm:pt modelId="{880A24DB-557F-4068-B90E-B01B8A5541D5}">
      <dgm:prSet phldrT="[Текст]"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Владение</a:t>
          </a:r>
        </a:p>
        <a:p>
          <a:r>
            <a:rPr lang="ru-RU" sz="1800" b="1" dirty="0" smtClean="0"/>
            <a:t>Фактическое обладание данным имуществом, закреплённое юридически</a:t>
          </a:r>
          <a:endParaRPr lang="ru-RU" sz="1800" b="1" dirty="0"/>
        </a:p>
      </dgm:t>
    </dgm:pt>
    <dgm:pt modelId="{A149843A-C8EA-484C-97BC-763428E0186B}" type="parTrans" cxnId="{362CB58F-A110-4F22-9B49-FFD1CBB28AA5}">
      <dgm:prSet/>
      <dgm:spPr/>
      <dgm:t>
        <a:bodyPr/>
        <a:lstStyle/>
        <a:p>
          <a:endParaRPr lang="ru-RU"/>
        </a:p>
      </dgm:t>
    </dgm:pt>
    <dgm:pt modelId="{78F0AF5D-4C0F-4064-A489-ADB771C11E38}" type="sibTrans" cxnId="{362CB58F-A110-4F22-9B49-FFD1CBB28AA5}">
      <dgm:prSet/>
      <dgm:spPr/>
      <dgm:t>
        <a:bodyPr/>
        <a:lstStyle/>
        <a:p>
          <a:endParaRPr lang="ru-RU"/>
        </a:p>
      </dgm:t>
    </dgm:pt>
    <dgm:pt modelId="{9A9A8A52-2C19-4F43-94ED-66F7CDB93853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 smtClean="0">
              <a:solidFill>
                <a:srgbClr val="FFFF00"/>
              </a:solidFill>
            </a:rPr>
            <a:t>Распоряжение</a:t>
          </a:r>
        </a:p>
        <a:p>
          <a:r>
            <a:rPr lang="ru-RU" sz="1600" b="1" dirty="0" smtClean="0"/>
            <a:t>Возможность изменить состояние, назначение, принадлежность имущества (продавать его, дарить, менять, передавать по наследству, сдавать в аренду, залог)</a:t>
          </a:r>
          <a:endParaRPr lang="ru-RU" sz="1600" b="1" dirty="0"/>
        </a:p>
      </dgm:t>
    </dgm:pt>
    <dgm:pt modelId="{AB99A6BB-B2C9-4B8E-8867-8A7CD4A45AEB}" type="parTrans" cxnId="{363F9B35-8BEA-4EB7-ADAD-42FB6FB49955}">
      <dgm:prSet/>
      <dgm:spPr/>
      <dgm:t>
        <a:bodyPr/>
        <a:lstStyle/>
        <a:p>
          <a:endParaRPr lang="ru-RU"/>
        </a:p>
      </dgm:t>
    </dgm:pt>
    <dgm:pt modelId="{872C3C2D-15E5-4F9C-B378-4003D358CF84}" type="sibTrans" cxnId="{363F9B35-8BEA-4EB7-ADAD-42FB6FB49955}">
      <dgm:prSet/>
      <dgm:spPr/>
      <dgm:t>
        <a:bodyPr/>
        <a:lstStyle/>
        <a:p>
          <a:endParaRPr lang="ru-RU"/>
        </a:p>
      </dgm:t>
    </dgm:pt>
    <dgm:pt modelId="{DDD6B3C9-8A91-4435-A5AF-760872466059}">
      <dgm:prSet phldrT="[Текст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 smtClean="0">
              <a:solidFill>
                <a:srgbClr val="FFFF00"/>
              </a:solidFill>
            </a:rPr>
            <a:t>Траст</a:t>
          </a:r>
          <a:r>
            <a:rPr lang="ru-RU" sz="1800" dirty="0" smtClean="0"/>
            <a:t> </a:t>
          </a:r>
          <a:r>
            <a:rPr lang="ru-RU" sz="1400" dirty="0" smtClean="0"/>
            <a:t>(от англ.</a:t>
          </a:r>
          <a:r>
            <a:rPr lang="en-US" sz="1400" dirty="0" smtClean="0"/>
            <a:t> </a:t>
          </a:r>
          <a:r>
            <a:rPr lang="en-US" sz="1400" dirty="0" err="1" smtClean="0"/>
            <a:t>Trast</a:t>
          </a:r>
          <a:r>
            <a:rPr lang="ru-RU" sz="1400" dirty="0" smtClean="0"/>
            <a:t> - доверие)</a:t>
          </a:r>
        </a:p>
        <a:p>
          <a:r>
            <a:rPr lang="ru-RU" sz="1600" b="1" dirty="0" smtClean="0"/>
            <a:t>Право собственника передавать право управления своим имуществом другому лицу, без права вмешательства в его действия</a:t>
          </a:r>
          <a:endParaRPr lang="ru-RU" sz="1600" b="1" dirty="0"/>
        </a:p>
      </dgm:t>
    </dgm:pt>
    <dgm:pt modelId="{3E3844FD-17B9-47ED-A3EA-D8ABF270DFF7}" type="parTrans" cxnId="{433D88BE-02E3-4B99-9B86-3C4FA6526972}">
      <dgm:prSet/>
      <dgm:spPr/>
      <dgm:t>
        <a:bodyPr/>
        <a:lstStyle/>
        <a:p>
          <a:endParaRPr lang="ru-RU"/>
        </a:p>
      </dgm:t>
    </dgm:pt>
    <dgm:pt modelId="{008989FF-6277-4823-96E9-E26F0CD19252}" type="sibTrans" cxnId="{433D88BE-02E3-4B99-9B86-3C4FA6526972}">
      <dgm:prSet/>
      <dgm:spPr/>
      <dgm:t>
        <a:bodyPr/>
        <a:lstStyle/>
        <a:p>
          <a:endParaRPr lang="ru-RU"/>
        </a:p>
      </dgm:t>
    </dgm:pt>
    <dgm:pt modelId="{3A66F3DF-2925-4518-BE09-D6F2669C0851}">
      <dgm:prSet custT="1"/>
      <dgm:spPr/>
      <dgm:t>
        <a:bodyPr/>
        <a:lstStyle/>
        <a:p>
          <a:r>
            <a:rPr lang="ru-RU" sz="1800" b="1" dirty="0" smtClean="0">
              <a:solidFill>
                <a:srgbClr val="FFFF00"/>
              </a:solidFill>
            </a:rPr>
            <a:t>Пользование</a:t>
          </a:r>
        </a:p>
        <a:p>
          <a:r>
            <a:rPr lang="ru-RU" sz="1600" b="1" dirty="0" smtClean="0"/>
            <a:t>Процесс извлечения полезных свойств из данного имущества и(или) получение плодов и доходов</a:t>
          </a:r>
          <a:endParaRPr lang="ru-RU" sz="1600" b="1" dirty="0"/>
        </a:p>
      </dgm:t>
    </dgm:pt>
    <dgm:pt modelId="{19625F12-B4CD-42D5-AB36-E2E21E77D8E8}" type="parTrans" cxnId="{DFB5F3B3-819A-43A7-9673-B93B0DD497F6}">
      <dgm:prSet/>
      <dgm:spPr/>
    </dgm:pt>
    <dgm:pt modelId="{A4B405CF-D915-42CA-ADF4-896D49B9D0B6}" type="sibTrans" cxnId="{DFB5F3B3-819A-43A7-9673-B93B0DD497F6}">
      <dgm:prSet/>
      <dgm:spPr/>
    </dgm:pt>
    <dgm:pt modelId="{1E6C12D8-C09A-4B66-AB81-6AE572662A78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 smtClean="0">
              <a:solidFill>
                <a:srgbClr val="FFFF00"/>
              </a:solidFill>
            </a:rPr>
            <a:t>Аренда</a:t>
          </a:r>
        </a:p>
        <a:p>
          <a:r>
            <a:rPr lang="ru-RU" sz="1800" b="1" dirty="0" smtClean="0"/>
            <a:t>Право пользоваться имуществом, не имея права распоряжаться</a:t>
          </a:r>
          <a:endParaRPr lang="ru-RU" sz="1800" b="1" dirty="0"/>
        </a:p>
      </dgm:t>
    </dgm:pt>
    <dgm:pt modelId="{3B532723-5A4E-4C65-ACFC-80F3F17C6C21}" type="sibTrans" cxnId="{52CDE847-04DA-4741-8EE7-E2A4ADD5B3D1}">
      <dgm:prSet/>
      <dgm:spPr/>
    </dgm:pt>
    <dgm:pt modelId="{5F00CF78-A8AD-410E-A651-83707C8A5FBD}" type="parTrans" cxnId="{52CDE847-04DA-4741-8EE7-E2A4ADD5B3D1}">
      <dgm:prSet/>
      <dgm:spPr/>
    </dgm:pt>
    <dgm:pt modelId="{87C80EA2-7E1A-4575-8587-4EAECB85ECB5}" type="pres">
      <dgm:prSet presAssocID="{C8733146-903C-446B-91FD-2DFAE122235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B33E0D-9B68-46F3-A03C-0D5FEFCD97C4}" type="pres">
      <dgm:prSet presAssocID="{BE2C21C5-4FCA-48A5-9394-893C53C67B71}" presName="roof" presStyleLbl="dkBgShp" presStyleIdx="0" presStyleCnt="2" custScaleY="83333"/>
      <dgm:spPr/>
      <dgm:t>
        <a:bodyPr/>
        <a:lstStyle/>
        <a:p>
          <a:endParaRPr lang="ru-RU"/>
        </a:p>
      </dgm:t>
    </dgm:pt>
    <dgm:pt modelId="{D50980A2-6AF4-4CF8-BFA1-DA5CBE3A05E3}" type="pres">
      <dgm:prSet presAssocID="{BE2C21C5-4FCA-48A5-9394-893C53C67B71}" presName="pillars" presStyleCnt="0"/>
      <dgm:spPr/>
    </dgm:pt>
    <dgm:pt modelId="{C7BE8049-3EF2-40B0-BB7E-B13C31C5E364}" type="pres">
      <dgm:prSet presAssocID="{BE2C21C5-4FCA-48A5-9394-893C53C67B71}" presName="pillar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21F6A-DC05-40B0-B0D4-9B3E6DD02846}" type="pres">
      <dgm:prSet presAssocID="{3A66F3DF-2925-4518-BE09-D6F2669C0851}" presName="pillar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1731B5-8A20-4189-ADE0-5119FB548C4B}" type="pres">
      <dgm:prSet presAssocID="{9A9A8A52-2C19-4F43-94ED-66F7CDB93853}" presName="pillar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E22F20-9367-4157-9BB3-485B4BCC9D0C}" type="pres">
      <dgm:prSet presAssocID="{1E6C12D8-C09A-4B66-AB81-6AE572662A78}" presName="pillarX" presStyleLbl="node1" presStyleIdx="3" presStyleCnt="5" custScaleY="1025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B21446-0CAA-4CB4-95B7-D153C10790F6}" type="pres">
      <dgm:prSet presAssocID="{DDD6B3C9-8A91-4435-A5AF-760872466059}" presName="pillar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F9F06C-C2C5-418F-B93B-6ADD26DD0882}" type="pres">
      <dgm:prSet presAssocID="{BE2C21C5-4FCA-48A5-9394-893C53C67B71}" presName="base" presStyleLbl="dkBgShp" presStyleIdx="1" presStyleCnt="2"/>
      <dgm:spPr/>
    </dgm:pt>
  </dgm:ptLst>
  <dgm:cxnLst>
    <dgm:cxn modelId="{801379C5-C4EC-448E-A2EF-15F62D1856A8}" srcId="{C8733146-903C-446B-91FD-2DFAE1222352}" destId="{BE2C21C5-4FCA-48A5-9394-893C53C67B71}" srcOrd="0" destOrd="0" parTransId="{6287FE29-8267-4624-84DF-EDC3AE9BFAFA}" sibTransId="{7451CE74-0A82-4B3A-9F7D-3131BCE75AE2}"/>
    <dgm:cxn modelId="{DFB5F3B3-819A-43A7-9673-B93B0DD497F6}" srcId="{BE2C21C5-4FCA-48A5-9394-893C53C67B71}" destId="{3A66F3DF-2925-4518-BE09-D6F2669C0851}" srcOrd="1" destOrd="0" parTransId="{19625F12-B4CD-42D5-AB36-E2E21E77D8E8}" sibTransId="{A4B405CF-D915-42CA-ADF4-896D49B9D0B6}"/>
    <dgm:cxn modelId="{E82CE6C7-C408-4061-8DB0-83F380C523C1}" type="presOf" srcId="{C8733146-903C-446B-91FD-2DFAE1222352}" destId="{87C80EA2-7E1A-4575-8587-4EAECB85ECB5}" srcOrd="0" destOrd="0" presId="urn:microsoft.com/office/officeart/2005/8/layout/hList3"/>
    <dgm:cxn modelId="{30D90705-BE4C-4136-A637-696F90ABD248}" type="presOf" srcId="{1E6C12D8-C09A-4B66-AB81-6AE572662A78}" destId="{86E22F20-9367-4157-9BB3-485B4BCC9D0C}" srcOrd="0" destOrd="0" presId="urn:microsoft.com/office/officeart/2005/8/layout/hList3"/>
    <dgm:cxn modelId="{362CB58F-A110-4F22-9B49-FFD1CBB28AA5}" srcId="{BE2C21C5-4FCA-48A5-9394-893C53C67B71}" destId="{880A24DB-557F-4068-B90E-B01B8A5541D5}" srcOrd="0" destOrd="0" parTransId="{A149843A-C8EA-484C-97BC-763428E0186B}" sibTransId="{78F0AF5D-4C0F-4064-A489-ADB771C11E38}"/>
    <dgm:cxn modelId="{8021CEAA-0772-4236-BE39-A9287C151B8F}" type="presOf" srcId="{BE2C21C5-4FCA-48A5-9394-893C53C67B71}" destId="{BBB33E0D-9B68-46F3-A03C-0D5FEFCD97C4}" srcOrd="0" destOrd="0" presId="urn:microsoft.com/office/officeart/2005/8/layout/hList3"/>
    <dgm:cxn modelId="{9D81055C-E943-44AA-B3B7-F41FD68D6419}" type="presOf" srcId="{3A66F3DF-2925-4518-BE09-D6F2669C0851}" destId="{3C721F6A-DC05-40B0-B0D4-9B3E6DD02846}" srcOrd="0" destOrd="0" presId="urn:microsoft.com/office/officeart/2005/8/layout/hList3"/>
    <dgm:cxn modelId="{433D88BE-02E3-4B99-9B86-3C4FA6526972}" srcId="{BE2C21C5-4FCA-48A5-9394-893C53C67B71}" destId="{DDD6B3C9-8A91-4435-A5AF-760872466059}" srcOrd="4" destOrd="0" parTransId="{3E3844FD-17B9-47ED-A3EA-D8ABF270DFF7}" sibTransId="{008989FF-6277-4823-96E9-E26F0CD19252}"/>
    <dgm:cxn modelId="{363F9B35-8BEA-4EB7-ADAD-42FB6FB49955}" srcId="{BE2C21C5-4FCA-48A5-9394-893C53C67B71}" destId="{9A9A8A52-2C19-4F43-94ED-66F7CDB93853}" srcOrd="2" destOrd="0" parTransId="{AB99A6BB-B2C9-4B8E-8867-8A7CD4A45AEB}" sibTransId="{872C3C2D-15E5-4F9C-B378-4003D358CF84}"/>
    <dgm:cxn modelId="{D9E29EF8-EBC8-419E-A61F-96C6CEB9B84C}" type="presOf" srcId="{880A24DB-557F-4068-B90E-B01B8A5541D5}" destId="{C7BE8049-3EF2-40B0-BB7E-B13C31C5E364}" srcOrd="0" destOrd="0" presId="urn:microsoft.com/office/officeart/2005/8/layout/hList3"/>
    <dgm:cxn modelId="{5F8EEBB8-EFF9-4EF0-A35C-6E2351A5D91B}" type="presOf" srcId="{9A9A8A52-2C19-4F43-94ED-66F7CDB93853}" destId="{651731B5-8A20-4189-ADE0-5119FB548C4B}" srcOrd="0" destOrd="0" presId="urn:microsoft.com/office/officeart/2005/8/layout/hList3"/>
    <dgm:cxn modelId="{52CDE847-04DA-4741-8EE7-E2A4ADD5B3D1}" srcId="{BE2C21C5-4FCA-48A5-9394-893C53C67B71}" destId="{1E6C12D8-C09A-4B66-AB81-6AE572662A78}" srcOrd="3" destOrd="0" parTransId="{5F00CF78-A8AD-410E-A651-83707C8A5FBD}" sibTransId="{3B532723-5A4E-4C65-ACFC-80F3F17C6C21}"/>
    <dgm:cxn modelId="{ECC7CB23-BD51-4708-98AE-99650A4DF310}" type="presOf" srcId="{DDD6B3C9-8A91-4435-A5AF-760872466059}" destId="{E2B21446-0CAA-4CB4-95B7-D153C10790F6}" srcOrd="0" destOrd="0" presId="urn:microsoft.com/office/officeart/2005/8/layout/hList3"/>
    <dgm:cxn modelId="{86F142FB-1A41-42A6-8013-061859233FBC}" type="presParOf" srcId="{87C80EA2-7E1A-4575-8587-4EAECB85ECB5}" destId="{BBB33E0D-9B68-46F3-A03C-0D5FEFCD97C4}" srcOrd="0" destOrd="0" presId="urn:microsoft.com/office/officeart/2005/8/layout/hList3"/>
    <dgm:cxn modelId="{184587F3-23E2-4FA5-9DDF-3BA39BDAB8CB}" type="presParOf" srcId="{87C80EA2-7E1A-4575-8587-4EAECB85ECB5}" destId="{D50980A2-6AF4-4CF8-BFA1-DA5CBE3A05E3}" srcOrd="1" destOrd="0" presId="urn:microsoft.com/office/officeart/2005/8/layout/hList3"/>
    <dgm:cxn modelId="{79E63075-6AD5-4CFD-AB9C-E28BEC6DBB12}" type="presParOf" srcId="{D50980A2-6AF4-4CF8-BFA1-DA5CBE3A05E3}" destId="{C7BE8049-3EF2-40B0-BB7E-B13C31C5E364}" srcOrd="0" destOrd="0" presId="urn:microsoft.com/office/officeart/2005/8/layout/hList3"/>
    <dgm:cxn modelId="{8E2BEADF-3CF3-4456-BB6C-D4191E09CBA6}" type="presParOf" srcId="{D50980A2-6AF4-4CF8-BFA1-DA5CBE3A05E3}" destId="{3C721F6A-DC05-40B0-B0D4-9B3E6DD02846}" srcOrd="1" destOrd="0" presId="urn:microsoft.com/office/officeart/2005/8/layout/hList3"/>
    <dgm:cxn modelId="{3522B7FB-C19B-433C-803D-93EC8578A96A}" type="presParOf" srcId="{D50980A2-6AF4-4CF8-BFA1-DA5CBE3A05E3}" destId="{651731B5-8A20-4189-ADE0-5119FB548C4B}" srcOrd="2" destOrd="0" presId="urn:microsoft.com/office/officeart/2005/8/layout/hList3"/>
    <dgm:cxn modelId="{9B24E968-149F-4635-9B15-7A066776BBD5}" type="presParOf" srcId="{D50980A2-6AF4-4CF8-BFA1-DA5CBE3A05E3}" destId="{86E22F20-9367-4157-9BB3-485B4BCC9D0C}" srcOrd="3" destOrd="0" presId="urn:microsoft.com/office/officeart/2005/8/layout/hList3"/>
    <dgm:cxn modelId="{C87E3533-C6DB-428C-9835-DFE2A6C8A2C7}" type="presParOf" srcId="{D50980A2-6AF4-4CF8-BFA1-DA5CBE3A05E3}" destId="{E2B21446-0CAA-4CB4-95B7-D153C10790F6}" srcOrd="4" destOrd="0" presId="urn:microsoft.com/office/officeart/2005/8/layout/hList3"/>
    <dgm:cxn modelId="{A6D1FA7B-9436-47BC-AFF5-2EAF8123411B}" type="presParOf" srcId="{87C80EA2-7E1A-4575-8587-4EAECB85ECB5}" destId="{99F9F06C-C2C5-418F-B93B-6ADD26DD0882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FEBB3E2-8A07-4DB4-8E1C-58142B047670}" type="doc">
      <dgm:prSet loTypeId="urn:microsoft.com/office/officeart/2005/8/layout/hProcess7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BE1B0AF-F481-4A82-B8B1-003DF8D343F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Частная  собственность</a:t>
          </a:r>
          <a:endParaRPr lang="ru-RU" sz="2000" b="1" dirty="0">
            <a:solidFill>
              <a:srgbClr val="FFFF00"/>
            </a:solidFill>
          </a:endParaRPr>
        </a:p>
      </dgm:t>
    </dgm:pt>
    <dgm:pt modelId="{7B334260-350C-4E47-8E08-8FC77E6F40EA}" type="parTrans" cxnId="{6085AA14-3F95-4742-8534-C27D2B6E8ABB}">
      <dgm:prSet/>
      <dgm:spPr/>
      <dgm:t>
        <a:bodyPr/>
        <a:lstStyle/>
        <a:p>
          <a:endParaRPr lang="ru-RU"/>
        </a:p>
      </dgm:t>
    </dgm:pt>
    <dgm:pt modelId="{10EB813C-37D8-4548-91CE-E59EEDC937BA}" type="sibTrans" cxnId="{6085AA14-3F95-4742-8534-C27D2B6E8ABB}">
      <dgm:prSet/>
      <dgm:spPr/>
      <dgm:t>
        <a:bodyPr/>
        <a:lstStyle/>
        <a:p>
          <a:endParaRPr lang="ru-RU"/>
        </a:p>
      </dgm:t>
    </dgm:pt>
    <dgm:pt modelId="{5FEEE24B-CC8F-4863-865F-1E5874D2B9DE}">
      <dgm:prSet phldrT="[Текст]" custT="1"/>
      <dgm:spPr/>
      <dgm:t>
        <a:bodyPr/>
        <a:lstStyle/>
        <a:p>
          <a:pPr algn="ctr"/>
          <a:r>
            <a:rPr lang="ru-RU" sz="2400" dirty="0" smtClean="0"/>
            <a:t>      Собственность граждан</a:t>
          </a:r>
        </a:p>
        <a:p>
          <a:pPr algn="ctr"/>
          <a:r>
            <a:rPr lang="ru-RU" sz="2400" dirty="0" smtClean="0"/>
            <a:t>Собственность юридических лиц</a:t>
          </a:r>
          <a:endParaRPr lang="ru-RU" sz="2400" dirty="0"/>
        </a:p>
      </dgm:t>
    </dgm:pt>
    <dgm:pt modelId="{E0EA79C7-FB8F-4D4A-A3E0-5D8DCEEA3C70}" type="parTrans" cxnId="{B77846BA-5A77-4396-8AC8-59F8355DDC17}">
      <dgm:prSet/>
      <dgm:spPr/>
      <dgm:t>
        <a:bodyPr/>
        <a:lstStyle/>
        <a:p>
          <a:endParaRPr lang="ru-RU"/>
        </a:p>
      </dgm:t>
    </dgm:pt>
    <dgm:pt modelId="{8B71BDBA-672B-4A28-B3A3-75C79BAEB7D2}" type="sibTrans" cxnId="{B77846BA-5A77-4396-8AC8-59F8355DDC17}">
      <dgm:prSet/>
      <dgm:spPr/>
      <dgm:t>
        <a:bodyPr/>
        <a:lstStyle/>
        <a:p>
          <a:endParaRPr lang="ru-RU"/>
        </a:p>
      </dgm:t>
    </dgm:pt>
    <dgm:pt modelId="{AD346B25-8CCF-47E2-8ED7-2E5D12B84EF1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</a:rPr>
            <a:t>Государственная собственность</a:t>
          </a:r>
          <a:endParaRPr lang="ru-RU" sz="2000" b="1" dirty="0">
            <a:solidFill>
              <a:srgbClr val="FF0000"/>
            </a:solidFill>
          </a:endParaRPr>
        </a:p>
      </dgm:t>
    </dgm:pt>
    <dgm:pt modelId="{B233DD62-C20B-46D3-B185-C2061D378D6A}" type="parTrans" cxnId="{0FDA8313-4B67-4570-B3D0-D751181680CC}">
      <dgm:prSet/>
      <dgm:spPr/>
      <dgm:t>
        <a:bodyPr/>
        <a:lstStyle/>
        <a:p>
          <a:endParaRPr lang="ru-RU"/>
        </a:p>
      </dgm:t>
    </dgm:pt>
    <dgm:pt modelId="{177CF628-23B6-4475-A503-5F3185DBFAFA}" type="sibTrans" cxnId="{0FDA8313-4B67-4570-B3D0-D751181680CC}">
      <dgm:prSet/>
      <dgm:spPr/>
      <dgm:t>
        <a:bodyPr/>
        <a:lstStyle/>
        <a:p>
          <a:endParaRPr lang="ru-RU"/>
        </a:p>
      </dgm:t>
    </dgm:pt>
    <dgm:pt modelId="{0E1AED8C-67C5-4F16-9384-4028982A2D2E}">
      <dgm:prSet phldrT="[Текст]" custT="1"/>
      <dgm:spPr/>
      <dgm:t>
        <a:bodyPr/>
        <a:lstStyle/>
        <a:p>
          <a:pPr algn="ctr"/>
          <a:endParaRPr lang="ru-RU" sz="2000" dirty="0" smtClean="0"/>
        </a:p>
        <a:p>
          <a:pPr algn="ctr"/>
          <a:r>
            <a:rPr lang="ru-RU" sz="2000" dirty="0" smtClean="0"/>
            <a:t> </a:t>
          </a:r>
          <a:r>
            <a:rPr lang="ru-RU" sz="2400" b="1" dirty="0" smtClean="0">
              <a:solidFill>
                <a:srgbClr val="7030A0"/>
              </a:solidFill>
            </a:rPr>
            <a:t>Федеральная        собственность</a:t>
          </a:r>
        </a:p>
        <a:p>
          <a:pPr algn="ctr"/>
          <a:r>
            <a:rPr lang="ru-RU" sz="2400" b="1" dirty="0" smtClean="0">
              <a:solidFill>
                <a:srgbClr val="7030A0"/>
              </a:solidFill>
            </a:rPr>
            <a:t>Собственность субъектов РФ</a:t>
          </a:r>
          <a:endParaRPr lang="ru-RU" sz="2400" b="1" dirty="0">
            <a:solidFill>
              <a:srgbClr val="7030A0"/>
            </a:solidFill>
          </a:endParaRPr>
        </a:p>
      </dgm:t>
    </dgm:pt>
    <dgm:pt modelId="{425995A2-C6B1-4AE2-BCB2-49E14D14FFBD}" type="parTrans" cxnId="{BF044478-4AB7-4D31-81D6-FE7B9A675B03}">
      <dgm:prSet/>
      <dgm:spPr/>
      <dgm:t>
        <a:bodyPr/>
        <a:lstStyle/>
        <a:p>
          <a:endParaRPr lang="ru-RU"/>
        </a:p>
      </dgm:t>
    </dgm:pt>
    <dgm:pt modelId="{9648D5A4-7AD3-41DB-9680-AAE97B9CC849}" type="sibTrans" cxnId="{BF044478-4AB7-4D31-81D6-FE7B9A675B03}">
      <dgm:prSet/>
      <dgm:spPr/>
      <dgm:t>
        <a:bodyPr/>
        <a:lstStyle/>
        <a:p>
          <a:endParaRPr lang="ru-RU"/>
        </a:p>
      </dgm:t>
    </dgm:pt>
    <dgm:pt modelId="{4F7AE9F7-3785-443C-9152-10E40CFEB14F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Муниципальная собственность</a:t>
          </a:r>
          <a:endParaRPr lang="ru-RU" sz="2000" b="1" dirty="0">
            <a:solidFill>
              <a:srgbClr val="FFFF00"/>
            </a:solidFill>
          </a:endParaRPr>
        </a:p>
      </dgm:t>
    </dgm:pt>
    <dgm:pt modelId="{724D0E91-9010-4DB6-84D6-4A90E30629A5}" type="parTrans" cxnId="{93AC49E6-ADD2-44FE-BA67-0DB2867E378C}">
      <dgm:prSet/>
      <dgm:spPr/>
      <dgm:t>
        <a:bodyPr/>
        <a:lstStyle/>
        <a:p>
          <a:endParaRPr lang="ru-RU"/>
        </a:p>
      </dgm:t>
    </dgm:pt>
    <dgm:pt modelId="{9BC5FC56-EC68-44ED-B07A-7606D8D8ABEF}" type="sibTrans" cxnId="{93AC49E6-ADD2-44FE-BA67-0DB2867E378C}">
      <dgm:prSet/>
      <dgm:spPr/>
      <dgm:t>
        <a:bodyPr/>
        <a:lstStyle/>
        <a:p>
          <a:endParaRPr lang="ru-RU"/>
        </a:p>
      </dgm:t>
    </dgm:pt>
    <dgm:pt modelId="{3F90E894-354C-448F-88A1-0AAC404B6E86}">
      <dgm:prSet phldrT="[Текст]" custT="1"/>
      <dgm:spPr/>
      <dgm:t>
        <a:bodyPr/>
        <a:lstStyle/>
        <a:p>
          <a:pPr algn="l"/>
          <a:endParaRPr lang="ru-RU" sz="2000" b="1" dirty="0" smtClean="0"/>
        </a:p>
        <a:p>
          <a:pPr algn="ctr"/>
          <a:r>
            <a:rPr lang="ru-RU" sz="2000" b="1" dirty="0" smtClean="0"/>
            <a:t>Принадлежит городским и сельским поселениям, другим муниципальным образованиям</a:t>
          </a:r>
          <a:endParaRPr lang="ru-RU" sz="2000" b="1" dirty="0"/>
        </a:p>
      </dgm:t>
    </dgm:pt>
    <dgm:pt modelId="{CA7D2AA3-66A5-469C-8AB5-59A3BC44F052}" type="parTrans" cxnId="{FD399BEB-66BE-4177-A62B-3BD4A8516ED0}">
      <dgm:prSet/>
      <dgm:spPr/>
      <dgm:t>
        <a:bodyPr/>
        <a:lstStyle/>
        <a:p>
          <a:endParaRPr lang="ru-RU"/>
        </a:p>
      </dgm:t>
    </dgm:pt>
    <dgm:pt modelId="{EE96EBBD-DD0B-4326-9FB4-31BD42B0B4E5}" type="sibTrans" cxnId="{FD399BEB-66BE-4177-A62B-3BD4A8516ED0}">
      <dgm:prSet/>
      <dgm:spPr/>
      <dgm:t>
        <a:bodyPr/>
        <a:lstStyle/>
        <a:p>
          <a:endParaRPr lang="ru-RU"/>
        </a:p>
      </dgm:t>
    </dgm:pt>
    <dgm:pt modelId="{076C1F81-F0E2-4BAE-B18C-D95B86CEF928}" type="pres">
      <dgm:prSet presAssocID="{1FEBB3E2-8A07-4DB4-8E1C-58142B04767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6F4E80-57A0-47BB-9563-0C9615578666}" type="pres">
      <dgm:prSet presAssocID="{6BE1B0AF-F481-4A82-B8B1-003DF8D343F4}" presName="compositeNode" presStyleCnt="0">
        <dgm:presLayoutVars>
          <dgm:bulletEnabled val="1"/>
        </dgm:presLayoutVars>
      </dgm:prSet>
      <dgm:spPr/>
    </dgm:pt>
    <dgm:pt modelId="{8B68BDF8-50FD-43C9-8FF1-E7AC4A8C5744}" type="pres">
      <dgm:prSet presAssocID="{6BE1B0AF-F481-4A82-B8B1-003DF8D343F4}" presName="bgRect" presStyleLbl="node1" presStyleIdx="0" presStyleCnt="3" custLinFactNeighborX="-23"/>
      <dgm:spPr/>
      <dgm:t>
        <a:bodyPr/>
        <a:lstStyle/>
        <a:p>
          <a:endParaRPr lang="ru-RU"/>
        </a:p>
      </dgm:t>
    </dgm:pt>
    <dgm:pt modelId="{7F391D3A-B554-43A0-88F4-4F2E07F8DC4E}" type="pres">
      <dgm:prSet presAssocID="{6BE1B0AF-F481-4A82-B8B1-003DF8D343F4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7CDFAC-265D-44A8-BC2C-A74CC2C21C95}" type="pres">
      <dgm:prSet presAssocID="{6BE1B0AF-F481-4A82-B8B1-003DF8D343F4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9A623E-A300-4649-8DB7-8695429D7867}" type="pres">
      <dgm:prSet presAssocID="{10EB813C-37D8-4548-91CE-E59EEDC937BA}" presName="hSp" presStyleCnt="0"/>
      <dgm:spPr/>
    </dgm:pt>
    <dgm:pt modelId="{D371B2DF-7CEF-408D-95D1-649D566C9AF2}" type="pres">
      <dgm:prSet presAssocID="{10EB813C-37D8-4548-91CE-E59EEDC937BA}" presName="vProcSp" presStyleCnt="0"/>
      <dgm:spPr/>
    </dgm:pt>
    <dgm:pt modelId="{B5639D14-D5F0-4D31-B10F-E20890140112}" type="pres">
      <dgm:prSet presAssocID="{10EB813C-37D8-4548-91CE-E59EEDC937BA}" presName="vSp1" presStyleCnt="0"/>
      <dgm:spPr/>
    </dgm:pt>
    <dgm:pt modelId="{406179B5-C37A-403D-92D1-20467B943773}" type="pres">
      <dgm:prSet presAssocID="{10EB813C-37D8-4548-91CE-E59EEDC937BA}" presName="simulatedConn" presStyleLbl="solidFgAcc1" presStyleIdx="0" presStyleCnt="2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</dgm:pt>
    <dgm:pt modelId="{9DBF7220-18AD-4CFE-9A20-A2AB6119D40D}" type="pres">
      <dgm:prSet presAssocID="{10EB813C-37D8-4548-91CE-E59EEDC937BA}" presName="vSp2" presStyleCnt="0"/>
      <dgm:spPr/>
    </dgm:pt>
    <dgm:pt modelId="{0B95AE63-0DCE-46AF-884B-5DBDEFF9B4F4}" type="pres">
      <dgm:prSet presAssocID="{10EB813C-37D8-4548-91CE-E59EEDC937BA}" presName="sibTrans" presStyleCnt="0"/>
      <dgm:spPr/>
    </dgm:pt>
    <dgm:pt modelId="{F0FBC61E-5EA7-44E1-856F-503A9BFD0933}" type="pres">
      <dgm:prSet presAssocID="{AD346B25-8CCF-47E2-8ED7-2E5D12B84EF1}" presName="compositeNode" presStyleCnt="0">
        <dgm:presLayoutVars>
          <dgm:bulletEnabled val="1"/>
        </dgm:presLayoutVars>
      </dgm:prSet>
      <dgm:spPr/>
    </dgm:pt>
    <dgm:pt modelId="{34469726-0F72-4876-A910-8C14D53F67F7}" type="pres">
      <dgm:prSet presAssocID="{AD346B25-8CCF-47E2-8ED7-2E5D12B84EF1}" presName="bgRect" presStyleLbl="node1" presStyleIdx="1" presStyleCnt="3"/>
      <dgm:spPr/>
      <dgm:t>
        <a:bodyPr/>
        <a:lstStyle/>
        <a:p>
          <a:endParaRPr lang="ru-RU"/>
        </a:p>
      </dgm:t>
    </dgm:pt>
    <dgm:pt modelId="{553124BF-CCA8-40D0-B027-E260954DE7F6}" type="pres">
      <dgm:prSet presAssocID="{AD346B25-8CCF-47E2-8ED7-2E5D12B84EF1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AB839A-0988-420D-ACC2-991461CE027F}" type="pres">
      <dgm:prSet presAssocID="{AD346B25-8CCF-47E2-8ED7-2E5D12B84EF1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005F1F-FB01-4521-A02B-38C6DDCF34F7}" type="pres">
      <dgm:prSet presAssocID="{177CF628-23B6-4475-A503-5F3185DBFAFA}" presName="hSp" presStyleCnt="0"/>
      <dgm:spPr/>
    </dgm:pt>
    <dgm:pt modelId="{25702422-363F-478C-9B3D-42E612903B3C}" type="pres">
      <dgm:prSet presAssocID="{177CF628-23B6-4475-A503-5F3185DBFAFA}" presName="vProcSp" presStyleCnt="0"/>
      <dgm:spPr/>
    </dgm:pt>
    <dgm:pt modelId="{8AF637CB-1C8D-4494-B8B2-1E80833DDEB7}" type="pres">
      <dgm:prSet presAssocID="{177CF628-23B6-4475-A503-5F3185DBFAFA}" presName="vSp1" presStyleCnt="0"/>
      <dgm:spPr/>
    </dgm:pt>
    <dgm:pt modelId="{0F93919B-78B7-4DAB-A0AC-60261DF1D0BD}" type="pres">
      <dgm:prSet presAssocID="{177CF628-23B6-4475-A503-5F3185DBFAFA}" presName="simulatedConn" presStyleLbl="solidFgAcc1" presStyleIdx="1" presStyleCnt="2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</dgm:pt>
    <dgm:pt modelId="{9B05630C-8F41-464B-A316-45BAC498CB36}" type="pres">
      <dgm:prSet presAssocID="{177CF628-23B6-4475-A503-5F3185DBFAFA}" presName="vSp2" presStyleCnt="0"/>
      <dgm:spPr/>
    </dgm:pt>
    <dgm:pt modelId="{0FB94D83-20F7-4D5D-A676-25F40CBB2708}" type="pres">
      <dgm:prSet presAssocID="{177CF628-23B6-4475-A503-5F3185DBFAFA}" presName="sibTrans" presStyleCnt="0"/>
      <dgm:spPr/>
    </dgm:pt>
    <dgm:pt modelId="{6EF65DCB-C7A9-4127-8387-C904530C8BC1}" type="pres">
      <dgm:prSet presAssocID="{4F7AE9F7-3785-443C-9152-10E40CFEB14F}" presName="compositeNode" presStyleCnt="0">
        <dgm:presLayoutVars>
          <dgm:bulletEnabled val="1"/>
        </dgm:presLayoutVars>
      </dgm:prSet>
      <dgm:spPr/>
    </dgm:pt>
    <dgm:pt modelId="{8FBC75DD-F63F-41EA-96B7-A1F51EAB7244}" type="pres">
      <dgm:prSet presAssocID="{4F7AE9F7-3785-443C-9152-10E40CFEB14F}" presName="bgRect" presStyleLbl="node1" presStyleIdx="2" presStyleCnt="3"/>
      <dgm:spPr/>
      <dgm:t>
        <a:bodyPr/>
        <a:lstStyle/>
        <a:p>
          <a:endParaRPr lang="ru-RU"/>
        </a:p>
      </dgm:t>
    </dgm:pt>
    <dgm:pt modelId="{EBC7ED29-F122-4207-9D27-1FC9E7D109D9}" type="pres">
      <dgm:prSet presAssocID="{4F7AE9F7-3785-443C-9152-10E40CFEB14F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B6DBE2-FABB-4526-BCBD-2690936D5C01}" type="pres">
      <dgm:prSet presAssocID="{4F7AE9F7-3785-443C-9152-10E40CFEB14F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5A51E2-B370-48C3-8BBA-A310E8B174DE}" type="presOf" srcId="{3F90E894-354C-448F-88A1-0AAC404B6E86}" destId="{99B6DBE2-FABB-4526-BCBD-2690936D5C01}" srcOrd="0" destOrd="0" presId="urn:microsoft.com/office/officeart/2005/8/layout/hProcess7"/>
    <dgm:cxn modelId="{D05AE1E2-A0E3-4AD9-BC32-AF61B6A585FE}" type="presOf" srcId="{1FEBB3E2-8A07-4DB4-8E1C-58142B047670}" destId="{076C1F81-F0E2-4BAE-B18C-D95B86CEF928}" srcOrd="0" destOrd="0" presId="urn:microsoft.com/office/officeart/2005/8/layout/hProcess7"/>
    <dgm:cxn modelId="{40FCF855-EFC7-4059-8F5A-86715551C084}" type="presOf" srcId="{0E1AED8C-67C5-4F16-9384-4028982A2D2E}" destId="{1FAB839A-0988-420D-ACC2-991461CE027F}" srcOrd="0" destOrd="0" presId="urn:microsoft.com/office/officeart/2005/8/layout/hProcess7"/>
    <dgm:cxn modelId="{F5C264CF-B56E-4257-9EB9-419C3CE5EC43}" type="presOf" srcId="{6BE1B0AF-F481-4A82-B8B1-003DF8D343F4}" destId="{8B68BDF8-50FD-43C9-8FF1-E7AC4A8C5744}" srcOrd="0" destOrd="0" presId="urn:microsoft.com/office/officeart/2005/8/layout/hProcess7"/>
    <dgm:cxn modelId="{FD399BEB-66BE-4177-A62B-3BD4A8516ED0}" srcId="{4F7AE9F7-3785-443C-9152-10E40CFEB14F}" destId="{3F90E894-354C-448F-88A1-0AAC404B6E86}" srcOrd="0" destOrd="0" parTransId="{CA7D2AA3-66A5-469C-8AB5-59A3BC44F052}" sibTransId="{EE96EBBD-DD0B-4326-9FB4-31BD42B0B4E5}"/>
    <dgm:cxn modelId="{42242546-5004-4371-8EC2-3539F02F234D}" type="presOf" srcId="{6BE1B0AF-F481-4A82-B8B1-003DF8D343F4}" destId="{7F391D3A-B554-43A0-88F4-4F2E07F8DC4E}" srcOrd="1" destOrd="0" presId="urn:microsoft.com/office/officeart/2005/8/layout/hProcess7"/>
    <dgm:cxn modelId="{93AC49E6-ADD2-44FE-BA67-0DB2867E378C}" srcId="{1FEBB3E2-8A07-4DB4-8E1C-58142B047670}" destId="{4F7AE9F7-3785-443C-9152-10E40CFEB14F}" srcOrd="2" destOrd="0" parTransId="{724D0E91-9010-4DB6-84D6-4A90E30629A5}" sibTransId="{9BC5FC56-EC68-44ED-B07A-7606D8D8ABEF}"/>
    <dgm:cxn modelId="{C5264BB9-B24E-41ED-948E-517B07AB941C}" type="presOf" srcId="{4F7AE9F7-3785-443C-9152-10E40CFEB14F}" destId="{EBC7ED29-F122-4207-9D27-1FC9E7D109D9}" srcOrd="1" destOrd="0" presId="urn:microsoft.com/office/officeart/2005/8/layout/hProcess7"/>
    <dgm:cxn modelId="{CD84A871-9548-4F9B-9153-2F56ED8B8935}" type="presOf" srcId="{AD346B25-8CCF-47E2-8ED7-2E5D12B84EF1}" destId="{34469726-0F72-4876-A910-8C14D53F67F7}" srcOrd="0" destOrd="0" presId="urn:microsoft.com/office/officeart/2005/8/layout/hProcess7"/>
    <dgm:cxn modelId="{B77846BA-5A77-4396-8AC8-59F8355DDC17}" srcId="{6BE1B0AF-F481-4A82-B8B1-003DF8D343F4}" destId="{5FEEE24B-CC8F-4863-865F-1E5874D2B9DE}" srcOrd="0" destOrd="0" parTransId="{E0EA79C7-FB8F-4D4A-A3E0-5D8DCEEA3C70}" sibTransId="{8B71BDBA-672B-4A28-B3A3-75C79BAEB7D2}"/>
    <dgm:cxn modelId="{EDF9C38C-14C4-40B4-86FF-D635FF64A2B0}" type="presOf" srcId="{AD346B25-8CCF-47E2-8ED7-2E5D12B84EF1}" destId="{553124BF-CCA8-40D0-B027-E260954DE7F6}" srcOrd="1" destOrd="0" presId="urn:microsoft.com/office/officeart/2005/8/layout/hProcess7"/>
    <dgm:cxn modelId="{6085AA14-3F95-4742-8534-C27D2B6E8ABB}" srcId="{1FEBB3E2-8A07-4DB4-8E1C-58142B047670}" destId="{6BE1B0AF-F481-4A82-B8B1-003DF8D343F4}" srcOrd="0" destOrd="0" parTransId="{7B334260-350C-4E47-8E08-8FC77E6F40EA}" sibTransId="{10EB813C-37D8-4548-91CE-E59EEDC937BA}"/>
    <dgm:cxn modelId="{BF044478-4AB7-4D31-81D6-FE7B9A675B03}" srcId="{AD346B25-8CCF-47E2-8ED7-2E5D12B84EF1}" destId="{0E1AED8C-67C5-4F16-9384-4028982A2D2E}" srcOrd="0" destOrd="0" parTransId="{425995A2-C6B1-4AE2-BCB2-49E14D14FFBD}" sibTransId="{9648D5A4-7AD3-41DB-9680-AAE97B9CC849}"/>
    <dgm:cxn modelId="{FB42C081-7505-4F8B-927F-55C39C55C427}" type="presOf" srcId="{4F7AE9F7-3785-443C-9152-10E40CFEB14F}" destId="{8FBC75DD-F63F-41EA-96B7-A1F51EAB7244}" srcOrd="0" destOrd="0" presId="urn:microsoft.com/office/officeart/2005/8/layout/hProcess7"/>
    <dgm:cxn modelId="{7CCA1C2C-C4A5-4CD6-8B77-6E79A9577C4D}" type="presOf" srcId="{5FEEE24B-CC8F-4863-865F-1E5874D2B9DE}" destId="{AA7CDFAC-265D-44A8-BC2C-A74CC2C21C95}" srcOrd="0" destOrd="0" presId="urn:microsoft.com/office/officeart/2005/8/layout/hProcess7"/>
    <dgm:cxn modelId="{0FDA8313-4B67-4570-B3D0-D751181680CC}" srcId="{1FEBB3E2-8A07-4DB4-8E1C-58142B047670}" destId="{AD346B25-8CCF-47E2-8ED7-2E5D12B84EF1}" srcOrd="1" destOrd="0" parTransId="{B233DD62-C20B-46D3-B185-C2061D378D6A}" sibTransId="{177CF628-23B6-4475-A503-5F3185DBFAFA}"/>
    <dgm:cxn modelId="{3C92BB8F-3298-4A9C-9598-6B7B46DF1FA1}" type="presParOf" srcId="{076C1F81-F0E2-4BAE-B18C-D95B86CEF928}" destId="{E56F4E80-57A0-47BB-9563-0C9615578666}" srcOrd="0" destOrd="0" presId="urn:microsoft.com/office/officeart/2005/8/layout/hProcess7"/>
    <dgm:cxn modelId="{D8BBA84F-2674-408E-91FE-7CC27DE9D155}" type="presParOf" srcId="{E56F4E80-57A0-47BB-9563-0C9615578666}" destId="{8B68BDF8-50FD-43C9-8FF1-E7AC4A8C5744}" srcOrd="0" destOrd="0" presId="urn:microsoft.com/office/officeart/2005/8/layout/hProcess7"/>
    <dgm:cxn modelId="{1CABF886-0DF7-4872-94F6-7C59F1C68BDF}" type="presParOf" srcId="{E56F4E80-57A0-47BB-9563-0C9615578666}" destId="{7F391D3A-B554-43A0-88F4-4F2E07F8DC4E}" srcOrd="1" destOrd="0" presId="urn:microsoft.com/office/officeart/2005/8/layout/hProcess7"/>
    <dgm:cxn modelId="{080ECBC9-7E04-4C13-B626-BFF51CEE1235}" type="presParOf" srcId="{E56F4E80-57A0-47BB-9563-0C9615578666}" destId="{AA7CDFAC-265D-44A8-BC2C-A74CC2C21C95}" srcOrd="2" destOrd="0" presId="urn:microsoft.com/office/officeart/2005/8/layout/hProcess7"/>
    <dgm:cxn modelId="{39B9C82D-9948-4BDC-9410-76FFD0505902}" type="presParOf" srcId="{076C1F81-F0E2-4BAE-B18C-D95B86CEF928}" destId="{A99A623E-A300-4649-8DB7-8695429D7867}" srcOrd="1" destOrd="0" presId="urn:microsoft.com/office/officeart/2005/8/layout/hProcess7"/>
    <dgm:cxn modelId="{A7640CDA-50AF-4AED-96D2-32B6AA16DDC4}" type="presParOf" srcId="{076C1F81-F0E2-4BAE-B18C-D95B86CEF928}" destId="{D371B2DF-7CEF-408D-95D1-649D566C9AF2}" srcOrd="2" destOrd="0" presId="urn:microsoft.com/office/officeart/2005/8/layout/hProcess7"/>
    <dgm:cxn modelId="{3289D6F6-F549-4B06-A6C1-337EB86B51B2}" type="presParOf" srcId="{D371B2DF-7CEF-408D-95D1-649D566C9AF2}" destId="{B5639D14-D5F0-4D31-B10F-E20890140112}" srcOrd="0" destOrd="0" presId="urn:microsoft.com/office/officeart/2005/8/layout/hProcess7"/>
    <dgm:cxn modelId="{CD3FA1AF-C874-4C7D-A7C8-87C9B4ED46EE}" type="presParOf" srcId="{D371B2DF-7CEF-408D-95D1-649D566C9AF2}" destId="{406179B5-C37A-403D-92D1-20467B943773}" srcOrd="1" destOrd="0" presId="urn:microsoft.com/office/officeart/2005/8/layout/hProcess7"/>
    <dgm:cxn modelId="{76212849-8DC4-4EDC-9EE4-0BE8E59A60CF}" type="presParOf" srcId="{D371B2DF-7CEF-408D-95D1-649D566C9AF2}" destId="{9DBF7220-18AD-4CFE-9A20-A2AB6119D40D}" srcOrd="2" destOrd="0" presId="urn:microsoft.com/office/officeart/2005/8/layout/hProcess7"/>
    <dgm:cxn modelId="{D56D4470-6566-4D83-932F-8366EB214E71}" type="presParOf" srcId="{076C1F81-F0E2-4BAE-B18C-D95B86CEF928}" destId="{0B95AE63-0DCE-46AF-884B-5DBDEFF9B4F4}" srcOrd="3" destOrd="0" presId="urn:microsoft.com/office/officeart/2005/8/layout/hProcess7"/>
    <dgm:cxn modelId="{DE2E9383-8B7B-48DB-B99E-B273F3C61E44}" type="presParOf" srcId="{076C1F81-F0E2-4BAE-B18C-D95B86CEF928}" destId="{F0FBC61E-5EA7-44E1-856F-503A9BFD0933}" srcOrd="4" destOrd="0" presId="urn:microsoft.com/office/officeart/2005/8/layout/hProcess7"/>
    <dgm:cxn modelId="{944871D1-3B68-45BA-9FC4-A97B3B97A854}" type="presParOf" srcId="{F0FBC61E-5EA7-44E1-856F-503A9BFD0933}" destId="{34469726-0F72-4876-A910-8C14D53F67F7}" srcOrd="0" destOrd="0" presId="urn:microsoft.com/office/officeart/2005/8/layout/hProcess7"/>
    <dgm:cxn modelId="{26F20DD1-1421-42F2-B595-05F9C63021C5}" type="presParOf" srcId="{F0FBC61E-5EA7-44E1-856F-503A9BFD0933}" destId="{553124BF-CCA8-40D0-B027-E260954DE7F6}" srcOrd="1" destOrd="0" presId="urn:microsoft.com/office/officeart/2005/8/layout/hProcess7"/>
    <dgm:cxn modelId="{4E041DF8-C03D-4981-A128-697B4950020A}" type="presParOf" srcId="{F0FBC61E-5EA7-44E1-856F-503A9BFD0933}" destId="{1FAB839A-0988-420D-ACC2-991461CE027F}" srcOrd="2" destOrd="0" presId="urn:microsoft.com/office/officeart/2005/8/layout/hProcess7"/>
    <dgm:cxn modelId="{4B84923E-D3CA-4393-A049-381D0941C3C8}" type="presParOf" srcId="{076C1F81-F0E2-4BAE-B18C-D95B86CEF928}" destId="{2F005F1F-FB01-4521-A02B-38C6DDCF34F7}" srcOrd="5" destOrd="0" presId="urn:microsoft.com/office/officeart/2005/8/layout/hProcess7"/>
    <dgm:cxn modelId="{B8D0266C-92AB-4F1F-8745-02E1EF15D89A}" type="presParOf" srcId="{076C1F81-F0E2-4BAE-B18C-D95B86CEF928}" destId="{25702422-363F-478C-9B3D-42E612903B3C}" srcOrd="6" destOrd="0" presId="urn:microsoft.com/office/officeart/2005/8/layout/hProcess7"/>
    <dgm:cxn modelId="{29681EB1-3A9F-4EF2-B889-F41D281D2008}" type="presParOf" srcId="{25702422-363F-478C-9B3D-42E612903B3C}" destId="{8AF637CB-1C8D-4494-B8B2-1E80833DDEB7}" srcOrd="0" destOrd="0" presId="urn:microsoft.com/office/officeart/2005/8/layout/hProcess7"/>
    <dgm:cxn modelId="{1EC68803-1DE5-467B-8991-1BE4D9CE5F7E}" type="presParOf" srcId="{25702422-363F-478C-9B3D-42E612903B3C}" destId="{0F93919B-78B7-4DAB-A0AC-60261DF1D0BD}" srcOrd="1" destOrd="0" presId="urn:microsoft.com/office/officeart/2005/8/layout/hProcess7"/>
    <dgm:cxn modelId="{46E581DF-1234-49FE-8F11-089428E9AF71}" type="presParOf" srcId="{25702422-363F-478C-9B3D-42E612903B3C}" destId="{9B05630C-8F41-464B-A316-45BAC498CB36}" srcOrd="2" destOrd="0" presId="urn:microsoft.com/office/officeart/2005/8/layout/hProcess7"/>
    <dgm:cxn modelId="{0DCF6BD5-BBBA-43EF-B651-B980C77C696C}" type="presParOf" srcId="{076C1F81-F0E2-4BAE-B18C-D95B86CEF928}" destId="{0FB94D83-20F7-4D5D-A676-25F40CBB2708}" srcOrd="7" destOrd="0" presId="urn:microsoft.com/office/officeart/2005/8/layout/hProcess7"/>
    <dgm:cxn modelId="{76A5DD7C-5DBD-4760-B5B3-80B08F75013C}" type="presParOf" srcId="{076C1F81-F0E2-4BAE-B18C-D95B86CEF928}" destId="{6EF65DCB-C7A9-4127-8387-C904530C8BC1}" srcOrd="8" destOrd="0" presId="urn:microsoft.com/office/officeart/2005/8/layout/hProcess7"/>
    <dgm:cxn modelId="{755238C5-A805-4BD8-B3A2-E0C7BC0796E3}" type="presParOf" srcId="{6EF65DCB-C7A9-4127-8387-C904530C8BC1}" destId="{8FBC75DD-F63F-41EA-96B7-A1F51EAB7244}" srcOrd="0" destOrd="0" presId="urn:microsoft.com/office/officeart/2005/8/layout/hProcess7"/>
    <dgm:cxn modelId="{C4FEEABB-E1CE-4596-8D64-2920C74FC60B}" type="presParOf" srcId="{6EF65DCB-C7A9-4127-8387-C904530C8BC1}" destId="{EBC7ED29-F122-4207-9D27-1FC9E7D109D9}" srcOrd="1" destOrd="0" presId="urn:microsoft.com/office/officeart/2005/8/layout/hProcess7"/>
    <dgm:cxn modelId="{05C5C649-5593-4C29-AECC-0C5387112341}" type="presParOf" srcId="{6EF65DCB-C7A9-4127-8387-C904530C8BC1}" destId="{99B6DBE2-FABB-4526-BCBD-2690936D5C01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423D2B8-3129-4D16-9460-498D49550F47}" type="doc">
      <dgm:prSet loTypeId="urn:microsoft.com/office/officeart/2005/8/layout/vList6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1C05E74-B0EE-49C6-9280-556D440A1E29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FF00"/>
              </a:solidFill>
            </a:rPr>
            <a:t>Традиционная</a:t>
          </a:r>
          <a:endParaRPr lang="ru-RU" sz="2400" b="1" dirty="0">
            <a:solidFill>
              <a:srgbClr val="FFFF00"/>
            </a:solidFill>
          </a:endParaRPr>
        </a:p>
      </dgm:t>
    </dgm:pt>
    <dgm:pt modelId="{0824C29F-2402-4700-8123-D93EFAB5CC25}" type="parTrans" cxnId="{B1BC6D91-D928-42DB-B53C-E51B59263F2A}">
      <dgm:prSet/>
      <dgm:spPr/>
      <dgm:t>
        <a:bodyPr/>
        <a:lstStyle/>
        <a:p>
          <a:endParaRPr lang="ru-RU"/>
        </a:p>
      </dgm:t>
    </dgm:pt>
    <dgm:pt modelId="{25E63A81-26F0-4135-A123-35B9645DCE7C}" type="sibTrans" cxnId="{B1BC6D91-D928-42DB-B53C-E51B59263F2A}">
      <dgm:prSet/>
      <dgm:spPr/>
      <dgm:t>
        <a:bodyPr/>
        <a:lstStyle/>
        <a:p>
          <a:endParaRPr lang="ru-RU"/>
        </a:p>
      </dgm:t>
    </dgm:pt>
    <dgm:pt modelId="{E7911D9C-0203-4796-ADB4-3C7D2CEBE511}">
      <dgm:prSet phldrT="[Текст]" custT="1"/>
      <dgm:spPr/>
      <dgm:t>
        <a:bodyPr/>
        <a:lstStyle/>
        <a:p>
          <a:r>
            <a:rPr lang="ru-RU" sz="1400" dirty="0" smtClean="0"/>
            <a:t>Что производить определяется обычаями и традициями, которые меняются медленно</a:t>
          </a:r>
          <a:endParaRPr lang="ru-RU" sz="1400" dirty="0"/>
        </a:p>
      </dgm:t>
    </dgm:pt>
    <dgm:pt modelId="{A7493534-0D95-4FED-896B-6DF3528DCBD0}" type="parTrans" cxnId="{8CAC1DA2-47AC-45F1-B026-91C8C7F7CFAD}">
      <dgm:prSet/>
      <dgm:spPr/>
      <dgm:t>
        <a:bodyPr/>
        <a:lstStyle/>
        <a:p>
          <a:endParaRPr lang="ru-RU"/>
        </a:p>
      </dgm:t>
    </dgm:pt>
    <dgm:pt modelId="{8858A2D2-D866-493B-9A23-F60B77B2F1B6}" type="sibTrans" cxnId="{8CAC1DA2-47AC-45F1-B026-91C8C7F7CFAD}">
      <dgm:prSet/>
      <dgm:spPr/>
      <dgm:t>
        <a:bodyPr/>
        <a:lstStyle/>
        <a:p>
          <a:endParaRPr lang="ru-RU"/>
        </a:p>
      </dgm:t>
    </dgm:pt>
    <dgm:pt modelId="{3DD982A9-E330-4741-B395-466A0E99E1F1}">
      <dgm:prSet phldrT="[Текст]" custT="1"/>
      <dgm:spPr/>
      <dgm:t>
        <a:bodyPr/>
        <a:lstStyle/>
        <a:p>
          <a:r>
            <a:rPr lang="ru-RU" sz="1400" dirty="0" smtClean="0"/>
            <a:t>Большинство людей существуют на грани выживания. Добавочный продукт достаётся вождям и собственникам земли</a:t>
          </a:r>
          <a:endParaRPr lang="ru-RU" sz="1400" dirty="0"/>
        </a:p>
      </dgm:t>
    </dgm:pt>
    <dgm:pt modelId="{00DAEB7B-4AD0-4792-B6F4-9C65854B4B5B}" type="parTrans" cxnId="{97688DD2-BD3C-4408-B7B5-5B9F1544BA59}">
      <dgm:prSet/>
      <dgm:spPr/>
      <dgm:t>
        <a:bodyPr/>
        <a:lstStyle/>
        <a:p>
          <a:endParaRPr lang="ru-RU"/>
        </a:p>
      </dgm:t>
    </dgm:pt>
    <dgm:pt modelId="{C48B0656-3D42-4C00-996E-A9F4754C60AE}" type="sibTrans" cxnId="{97688DD2-BD3C-4408-B7B5-5B9F1544BA59}">
      <dgm:prSet/>
      <dgm:spPr/>
      <dgm:t>
        <a:bodyPr/>
        <a:lstStyle/>
        <a:p>
          <a:endParaRPr lang="ru-RU"/>
        </a:p>
      </dgm:t>
    </dgm:pt>
    <dgm:pt modelId="{16C11951-6903-4008-BC9A-27EBEE4009EE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002060"/>
              </a:solidFill>
            </a:rPr>
            <a:t>Централизованная (командная, плановая)</a:t>
          </a:r>
          <a:endParaRPr lang="ru-RU" sz="2400" dirty="0">
            <a:solidFill>
              <a:srgbClr val="002060"/>
            </a:solidFill>
          </a:endParaRPr>
        </a:p>
      </dgm:t>
    </dgm:pt>
    <dgm:pt modelId="{0C731B4D-A437-4631-9B06-22B4A517A0E0}" type="parTrans" cxnId="{81C61F52-1612-4C10-9F71-A08D5200CD50}">
      <dgm:prSet/>
      <dgm:spPr/>
      <dgm:t>
        <a:bodyPr/>
        <a:lstStyle/>
        <a:p>
          <a:endParaRPr lang="ru-RU"/>
        </a:p>
      </dgm:t>
    </dgm:pt>
    <dgm:pt modelId="{4010B109-0C5A-44BA-8437-565C72520B87}" type="sibTrans" cxnId="{81C61F52-1612-4C10-9F71-A08D5200CD50}">
      <dgm:prSet/>
      <dgm:spPr/>
      <dgm:t>
        <a:bodyPr/>
        <a:lstStyle/>
        <a:p>
          <a:endParaRPr lang="ru-RU"/>
        </a:p>
      </dgm:t>
    </dgm:pt>
    <dgm:pt modelId="{E7AE20AD-EED3-4401-8294-978E0395B647}">
      <dgm:prSet phldrT="[Текст]" custT="1"/>
      <dgm:spPr/>
      <dgm:t>
        <a:bodyPr/>
        <a:lstStyle/>
        <a:p>
          <a:r>
            <a:rPr lang="ru-RU" sz="1400" dirty="0" smtClean="0"/>
            <a:t>Определяется группами профессионалов: инженеров, экономистов, представителями промышленности - "плановиками"</a:t>
          </a:r>
          <a:endParaRPr lang="ru-RU" sz="1400" dirty="0"/>
        </a:p>
      </dgm:t>
    </dgm:pt>
    <dgm:pt modelId="{12BBAEEE-66F6-42A3-81DC-39294310AD62}" type="parTrans" cxnId="{7E4BE32D-3900-4A0F-8706-4B37C24B19C3}">
      <dgm:prSet/>
      <dgm:spPr/>
      <dgm:t>
        <a:bodyPr/>
        <a:lstStyle/>
        <a:p>
          <a:endParaRPr lang="ru-RU"/>
        </a:p>
      </dgm:t>
    </dgm:pt>
    <dgm:pt modelId="{48E24146-4F6D-42A8-A003-561AF1D87109}" type="sibTrans" cxnId="{7E4BE32D-3900-4A0F-8706-4B37C24B19C3}">
      <dgm:prSet/>
      <dgm:spPr/>
      <dgm:t>
        <a:bodyPr/>
        <a:lstStyle/>
        <a:p>
          <a:endParaRPr lang="ru-RU"/>
        </a:p>
      </dgm:t>
    </dgm:pt>
    <dgm:pt modelId="{97276F75-4F6A-426E-8408-017EEEE8992D}">
      <dgm:prSet phldrT="[Текст]" custT="1"/>
      <dgm:spPr/>
      <dgm:t>
        <a:bodyPr/>
        <a:lstStyle/>
        <a:p>
          <a:r>
            <a:rPr lang="ru-RU" sz="1400" dirty="0" smtClean="0"/>
            <a:t>"Плановики", направляемые политическими лидерами определяют, кто и сколько будет получать товаров и услуг</a:t>
          </a:r>
          <a:endParaRPr lang="ru-RU" sz="1400" dirty="0"/>
        </a:p>
      </dgm:t>
    </dgm:pt>
    <dgm:pt modelId="{00029A3D-71BA-411B-9C45-6C89B4765375}" type="parTrans" cxnId="{58F11463-E4DF-4E2C-BC98-79180444084C}">
      <dgm:prSet/>
      <dgm:spPr/>
      <dgm:t>
        <a:bodyPr/>
        <a:lstStyle/>
        <a:p>
          <a:endParaRPr lang="ru-RU"/>
        </a:p>
      </dgm:t>
    </dgm:pt>
    <dgm:pt modelId="{7D26249D-35D5-4D85-B788-E54A4FE9A97F}" type="sibTrans" cxnId="{58F11463-E4DF-4E2C-BC98-79180444084C}">
      <dgm:prSet/>
      <dgm:spPr/>
      <dgm:t>
        <a:bodyPr/>
        <a:lstStyle/>
        <a:p>
          <a:endParaRPr lang="ru-RU"/>
        </a:p>
      </dgm:t>
    </dgm:pt>
    <dgm:pt modelId="{0ACB207D-484C-49A6-9817-30C1269FEE5F}">
      <dgm:prSet custT="1"/>
      <dgm:spPr/>
      <dgm:t>
        <a:bodyPr/>
        <a:lstStyle/>
        <a:p>
          <a:r>
            <a:rPr lang="ru-RU" sz="2400" b="1" dirty="0" smtClean="0"/>
            <a:t>Рыночная</a:t>
          </a:r>
          <a:endParaRPr lang="ru-RU" sz="2400" b="1" dirty="0"/>
        </a:p>
      </dgm:t>
    </dgm:pt>
    <dgm:pt modelId="{C83218F9-EFB2-4F15-9688-FA73674CADDB}" type="parTrans" cxnId="{3475FD43-6AF0-4696-A73E-CCF1A03390F7}">
      <dgm:prSet/>
      <dgm:spPr/>
      <dgm:t>
        <a:bodyPr/>
        <a:lstStyle/>
        <a:p>
          <a:endParaRPr lang="ru-RU"/>
        </a:p>
      </dgm:t>
    </dgm:pt>
    <dgm:pt modelId="{1D977997-8344-438F-87FA-017E1C8D48FE}" type="sibTrans" cxnId="{3475FD43-6AF0-4696-A73E-CCF1A03390F7}">
      <dgm:prSet/>
      <dgm:spPr/>
      <dgm:t>
        <a:bodyPr/>
        <a:lstStyle/>
        <a:p>
          <a:endParaRPr lang="ru-RU"/>
        </a:p>
      </dgm:t>
    </dgm:pt>
    <dgm:pt modelId="{AD5C9842-7335-4E4A-9308-BE4E412498D4}">
      <dgm:prSet custT="1"/>
      <dgm:spPr/>
      <dgm:t>
        <a:bodyPr/>
        <a:lstStyle/>
        <a:p>
          <a:r>
            <a:rPr lang="ru-RU" sz="1400" dirty="0" smtClean="0"/>
            <a:t>Определяют сами потребители. Производители производят то, что хотят потребители, т.е, то, что может быть куплено</a:t>
          </a:r>
          <a:endParaRPr lang="ru-RU" sz="1400" dirty="0"/>
        </a:p>
      </dgm:t>
    </dgm:pt>
    <dgm:pt modelId="{C0DB6921-F575-49FE-9BB2-0A2ED840BB74}" type="parTrans" cxnId="{F725C1C2-DC04-4EF7-8C5C-8BE4953E6A30}">
      <dgm:prSet/>
      <dgm:spPr/>
      <dgm:t>
        <a:bodyPr/>
        <a:lstStyle/>
        <a:p>
          <a:endParaRPr lang="ru-RU"/>
        </a:p>
      </dgm:t>
    </dgm:pt>
    <dgm:pt modelId="{92E4B309-0EFA-48F3-85EC-FC679A0DB0FE}" type="sibTrans" cxnId="{F725C1C2-DC04-4EF7-8C5C-8BE4953E6A30}">
      <dgm:prSet/>
      <dgm:spPr/>
      <dgm:t>
        <a:bodyPr/>
        <a:lstStyle/>
        <a:p>
          <a:endParaRPr lang="ru-RU"/>
        </a:p>
      </dgm:t>
    </dgm:pt>
    <dgm:pt modelId="{CAD399DE-A803-4183-BFFA-795877072216}">
      <dgm:prSet custT="1"/>
      <dgm:spPr/>
      <dgm:t>
        <a:bodyPr/>
        <a:lstStyle/>
        <a:p>
          <a:r>
            <a:rPr lang="ru-RU" sz="1400" dirty="0" smtClean="0"/>
            <a:t>Способ организации экономической жизни, при котором капитал и  земля находятся в частной собственности отдельных лиц</a:t>
          </a:r>
          <a:endParaRPr lang="ru-RU" sz="1400" dirty="0"/>
        </a:p>
      </dgm:t>
    </dgm:pt>
    <dgm:pt modelId="{9DD769BB-0C4C-48B2-B39F-FC0A1C21E7AD}" type="parTrans" cxnId="{F5B06E41-E697-4564-8566-F6AC91879A14}">
      <dgm:prSet/>
      <dgm:spPr/>
      <dgm:t>
        <a:bodyPr/>
        <a:lstStyle/>
        <a:p>
          <a:endParaRPr lang="ru-RU"/>
        </a:p>
      </dgm:t>
    </dgm:pt>
    <dgm:pt modelId="{5D35C525-52E3-43B1-91A7-972985C1F41C}" type="sibTrans" cxnId="{F5B06E41-E697-4564-8566-F6AC91879A14}">
      <dgm:prSet/>
      <dgm:spPr/>
      <dgm:t>
        <a:bodyPr/>
        <a:lstStyle/>
        <a:p>
          <a:endParaRPr lang="ru-RU"/>
        </a:p>
      </dgm:t>
    </dgm:pt>
    <dgm:pt modelId="{2FB1EC00-B892-48AF-B63C-61A3E4D47E54}" type="pres">
      <dgm:prSet presAssocID="{0423D2B8-3129-4D16-9460-498D49550F4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F00E76D-0BB1-496F-95EC-430DF81BDD9F}" type="pres">
      <dgm:prSet presAssocID="{21C05E74-B0EE-49C6-9280-556D440A1E29}" presName="linNode" presStyleCnt="0"/>
      <dgm:spPr/>
    </dgm:pt>
    <dgm:pt modelId="{C0BBE1D2-3D93-44CE-A32B-EE0C2B437D59}" type="pres">
      <dgm:prSet presAssocID="{21C05E74-B0EE-49C6-9280-556D440A1E29}" presName="parentShp" presStyleLbl="node1" presStyleIdx="0" presStyleCnt="3" custScaleY="52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E59C7A-5BFE-44A1-B743-76A48EEAE5B9}" type="pres">
      <dgm:prSet presAssocID="{21C05E74-B0EE-49C6-9280-556D440A1E29}" presName="childShp" presStyleLbl="bgAccFollowNode1" presStyleIdx="0" presStyleCnt="3" custScaleY="102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5A62E9-9DE2-4D18-BCA4-362CCB9252DD}" type="pres">
      <dgm:prSet presAssocID="{25E63A81-26F0-4135-A123-35B9645DCE7C}" presName="spacing" presStyleCnt="0"/>
      <dgm:spPr/>
    </dgm:pt>
    <dgm:pt modelId="{D02F55AC-855D-49B0-93AE-CA2C5ED9C137}" type="pres">
      <dgm:prSet presAssocID="{16C11951-6903-4008-BC9A-27EBEE4009EE}" presName="linNode" presStyleCnt="0"/>
      <dgm:spPr/>
    </dgm:pt>
    <dgm:pt modelId="{457D0914-2729-43A7-B79A-16D7E3403DCA}" type="pres">
      <dgm:prSet presAssocID="{16C11951-6903-4008-BC9A-27EBEE4009EE}" presName="parentShp" presStyleLbl="node1" presStyleIdx="1" presStyleCnt="3" custScaleY="49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C18143-F7EF-4C8B-9865-03B365385DC8}" type="pres">
      <dgm:prSet presAssocID="{16C11951-6903-4008-BC9A-27EBEE4009EE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CAD1EF-ED9F-4956-A520-0B90635726B8}" type="pres">
      <dgm:prSet presAssocID="{4010B109-0C5A-44BA-8437-565C72520B87}" presName="spacing" presStyleCnt="0"/>
      <dgm:spPr/>
    </dgm:pt>
    <dgm:pt modelId="{1FCF3242-ACBD-4AE8-898B-747814F5A38F}" type="pres">
      <dgm:prSet presAssocID="{0ACB207D-484C-49A6-9817-30C1269FEE5F}" presName="linNode" presStyleCnt="0"/>
      <dgm:spPr/>
    </dgm:pt>
    <dgm:pt modelId="{99699C9C-DF53-4B5A-A371-22D21765B8E3}" type="pres">
      <dgm:prSet presAssocID="{0ACB207D-484C-49A6-9817-30C1269FEE5F}" presName="parentShp" presStyleLbl="node1" presStyleIdx="2" presStyleCnt="3" custScaleY="510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2EB74A-8A54-4846-9AC0-A282E001B2FE}" type="pres">
      <dgm:prSet presAssocID="{0ACB207D-484C-49A6-9817-30C1269FEE5F}" presName="childShp" presStyleLbl="bgAccFollowNode1" presStyleIdx="2" presStyleCnt="3" custScaleY="1018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121C74-5516-429C-B085-9BBE89176925}" type="presOf" srcId="{0423D2B8-3129-4D16-9460-498D49550F47}" destId="{2FB1EC00-B892-48AF-B63C-61A3E4D47E54}" srcOrd="0" destOrd="0" presId="urn:microsoft.com/office/officeart/2005/8/layout/vList6"/>
    <dgm:cxn modelId="{3475FD43-6AF0-4696-A73E-CCF1A03390F7}" srcId="{0423D2B8-3129-4D16-9460-498D49550F47}" destId="{0ACB207D-484C-49A6-9817-30C1269FEE5F}" srcOrd="2" destOrd="0" parTransId="{C83218F9-EFB2-4F15-9688-FA73674CADDB}" sibTransId="{1D977997-8344-438F-87FA-017E1C8D48FE}"/>
    <dgm:cxn modelId="{D720C4B0-C8D0-4422-8456-DBF74A49E84A}" type="presOf" srcId="{16C11951-6903-4008-BC9A-27EBEE4009EE}" destId="{457D0914-2729-43A7-B79A-16D7E3403DCA}" srcOrd="0" destOrd="0" presId="urn:microsoft.com/office/officeart/2005/8/layout/vList6"/>
    <dgm:cxn modelId="{97688DD2-BD3C-4408-B7B5-5B9F1544BA59}" srcId="{21C05E74-B0EE-49C6-9280-556D440A1E29}" destId="{3DD982A9-E330-4741-B395-466A0E99E1F1}" srcOrd="1" destOrd="0" parTransId="{00DAEB7B-4AD0-4792-B6F4-9C65854B4B5B}" sibTransId="{C48B0656-3D42-4C00-996E-A9F4754C60AE}"/>
    <dgm:cxn modelId="{8CAC1DA2-47AC-45F1-B026-91C8C7F7CFAD}" srcId="{21C05E74-B0EE-49C6-9280-556D440A1E29}" destId="{E7911D9C-0203-4796-ADB4-3C7D2CEBE511}" srcOrd="0" destOrd="0" parTransId="{A7493534-0D95-4FED-896B-6DF3528DCBD0}" sibTransId="{8858A2D2-D866-493B-9A23-F60B77B2F1B6}"/>
    <dgm:cxn modelId="{F5B06E41-E697-4564-8566-F6AC91879A14}" srcId="{0ACB207D-484C-49A6-9817-30C1269FEE5F}" destId="{CAD399DE-A803-4183-BFFA-795877072216}" srcOrd="1" destOrd="0" parTransId="{9DD769BB-0C4C-48B2-B39F-FC0A1C21E7AD}" sibTransId="{5D35C525-52E3-43B1-91A7-972985C1F41C}"/>
    <dgm:cxn modelId="{6D706FE4-13D1-45FD-98A9-713EFAD71734}" type="presOf" srcId="{CAD399DE-A803-4183-BFFA-795877072216}" destId="{6F2EB74A-8A54-4846-9AC0-A282E001B2FE}" srcOrd="0" destOrd="1" presId="urn:microsoft.com/office/officeart/2005/8/layout/vList6"/>
    <dgm:cxn modelId="{DD286007-2870-415F-877E-06D0F7C0FB2A}" type="presOf" srcId="{3DD982A9-E330-4741-B395-466A0E99E1F1}" destId="{F2E59C7A-5BFE-44A1-B743-76A48EEAE5B9}" srcOrd="0" destOrd="1" presId="urn:microsoft.com/office/officeart/2005/8/layout/vList6"/>
    <dgm:cxn modelId="{F725C1C2-DC04-4EF7-8C5C-8BE4953E6A30}" srcId="{0ACB207D-484C-49A6-9817-30C1269FEE5F}" destId="{AD5C9842-7335-4E4A-9308-BE4E412498D4}" srcOrd="0" destOrd="0" parTransId="{C0DB6921-F575-49FE-9BB2-0A2ED840BB74}" sibTransId="{92E4B309-0EFA-48F3-85EC-FC679A0DB0FE}"/>
    <dgm:cxn modelId="{F64DB65C-118A-4A07-BB6B-FC9D58DBAAAA}" type="presOf" srcId="{E7911D9C-0203-4796-ADB4-3C7D2CEBE511}" destId="{F2E59C7A-5BFE-44A1-B743-76A48EEAE5B9}" srcOrd="0" destOrd="0" presId="urn:microsoft.com/office/officeart/2005/8/layout/vList6"/>
    <dgm:cxn modelId="{58F11463-E4DF-4E2C-BC98-79180444084C}" srcId="{16C11951-6903-4008-BC9A-27EBEE4009EE}" destId="{97276F75-4F6A-426E-8408-017EEEE8992D}" srcOrd="1" destOrd="0" parTransId="{00029A3D-71BA-411B-9C45-6C89B4765375}" sibTransId="{7D26249D-35D5-4D85-B788-E54A4FE9A97F}"/>
    <dgm:cxn modelId="{82ECC24B-83C2-4B08-9538-C68DF985988F}" type="presOf" srcId="{21C05E74-B0EE-49C6-9280-556D440A1E29}" destId="{C0BBE1D2-3D93-44CE-A32B-EE0C2B437D59}" srcOrd="0" destOrd="0" presId="urn:microsoft.com/office/officeart/2005/8/layout/vList6"/>
    <dgm:cxn modelId="{01121556-C2CD-45B3-B321-D155C4CD5AE2}" type="presOf" srcId="{0ACB207D-484C-49A6-9817-30C1269FEE5F}" destId="{99699C9C-DF53-4B5A-A371-22D21765B8E3}" srcOrd="0" destOrd="0" presId="urn:microsoft.com/office/officeart/2005/8/layout/vList6"/>
    <dgm:cxn modelId="{7E4BE32D-3900-4A0F-8706-4B37C24B19C3}" srcId="{16C11951-6903-4008-BC9A-27EBEE4009EE}" destId="{E7AE20AD-EED3-4401-8294-978E0395B647}" srcOrd="0" destOrd="0" parTransId="{12BBAEEE-66F6-42A3-81DC-39294310AD62}" sibTransId="{48E24146-4F6D-42A8-A003-561AF1D87109}"/>
    <dgm:cxn modelId="{02F69870-CF31-4FF5-B14C-6599FBA4590B}" type="presOf" srcId="{E7AE20AD-EED3-4401-8294-978E0395B647}" destId="{BAC18143-F7EF-4C8B-9865-03B365385DC8}" srcOrd="0" destOrd="0" presId="urn:microsoft.com/office/officeart/2005/8/layout/vList6"/>
    <dgm:cxn modelId="{F840D949-9065-417A-86B5-146EA5F7586B}" type="presOf" srcId="{97276F75-4F6A-426E-8408-017EEEE8992D}" destId="{BAC18143-F7EF-4C8B-9865-03B365385DC8}" srcOrd="0" destOrd="1" presId="urn:microsoft.com/office/officeart/2005/8/layout/vList6"/>
    <dgm:cxn modelId="{B1BC6D91-D928-42DB-B53C-E51B59263F2A}" srcId="{0423D2B8-3129-4D16-9460-498D49550F47}" destId="{21C05E74-B0EE-49C6-9280-556D440A1E29}" srcOrd="0" destOrd="0" parTransId="{0824C29F-2402-4700-8123-D93EFAB5CC25}" sibTransId="{25E63A81-26F0-4135-A123-35B9645DCE7C}"/>
    <dgm:cxn modelId="{81C61F52-1612-4C10-9F71-A08D5200CD50}" srcId="{0423D2B8-3129-4D16-9460-498D49550F47}" destId="{16C11951-6903-4008-BC9A-27EBEE4009EE}" srcOrd="1" destOrd="0" parTransId="{0C731B4D-A437-4631-9B06-22B4A517A0E0}" sibTransId="{4010B109-0C5A-44BA-8437-565C72520B87}"/>
    <dgm:cxn modelId="{A0CBE5BB-C460-43E5-B810-60110A944D0E}" type="presOf" srcId="{AD5C9842-7335-4E4A-9308-BE4E412498D4}" destId="{6F2EB74A-8A54-4846-9AC0-A282E001B2FE}" srcOrd="0" destOrd="0" presId="urn:microsoft.com/office/officeart/2005/8/layout/vList6"/>
    <dgm:cxn modelId="{35BDB93A-A340-4E83-98CE-7DD0B987BF08}" type="presParOf" srcId="{2FB1EC00-B892-48AF-B63C-61A3E4D47E54}" destId="{BF00E76D-0BB1-496F-95EC-430DF81BDD9F}" srcOrd="0" destOrd="0" presId="urn:microsoft.com/office/officeart/2005/8/layout/vList6"/>
    <dgm:cxn modelId="{0AFF5E75-9C08-4E95-8DD7-862916575312}" type="presParOf" srcId="{BF00E76D-0BB1-496F-95EC-430DF81BDD9F}" destId="{C0BBE1D2-3D93-44CE-A32B-EE0C2B437D59}" srcOrd="0" destOrd="0" presId="urn:microsoft.com/office/officeart/2005/8/layout/vList6"/>
    <dgm:cxn modelId="{2CB48053-8FEB-4FEC-8F26-28E96197808E}" type="presParOf" srcId="{BF00E76D-0BB1-496F-95EC-430DF81BDD9F}" destId="{F2E59C7A-5BFE-44A1-B743-76A48EEAE5B9}" srcOrd="1" destOrd="0" presId="urn:microsoft.com/office/officeart/2005/8/layout/vList6"/>
    <dgm:cxn modelId="{EE95FF69-E382-40C1-BAB7-67B991ADA5E0}" type="presParOf" srcId="{2FB1EC00-B892-48AF-B63C-61A3E4D47E54}" destId="{385A62E9-9DE2-4D18-BCA4-362CCB9252DD}" srcOrd="1" destOrd="0" presId="urn:microsoft.com/office/officeart/2005/8/layout/vList6"/>
    <dgm:cxn modelId="{7065C2B1-9113-4A7E-A02E-2D2026659F2B}" type="presParOf" srcId="{2FB1EC00-B892-48AF-B63C-61A3E4D47E54}" destId="{D02F55AC-855D-49B0-93AE-CA2C5ED9C137}" srcOrd="2" destOrd="0" presId="urn:microsoft.com/office/officeart/2005/8/layout/vList6"/>
    <dgm:cxn modelId="{62B6755C-BD35-427E-88F8-6B844A650903}" type="presParOf" srcId="{D02F55AC-855D-49B0-93AE-CA2C5ED9C137}" destId="{457D0914-2729-43A7-B79A-16D7E3403DCA}" srcOrd="0" destOrd="0" presId="urn:microsoft.com/office/officeart/2005/8/layout/vList6"/>
    <dgm:cxn modelId="{3BE2BCC1-936B-43E7-8F2A-DACF79C2BE7A}" type="presParOf" srcId="{D02F55AC-855D-49B0-93AE-CA2C5ED9C137}" destId="{BAC18143-F7EF-4C8B-9865-03B365385DC8}" srcOrd="1" destOrd="0" presId="urn:microsoft.com/office/officeart/2005/8/layout/vList6"/>
    <dgm:cxn modelId="{0DE58733-C163-4E33-B035-365AFB537C9A}" type="presParOf" srcId="{2FB1EC00-B892-48AF-B63C-61A3E4D47E54}" destId="{50CAD1EF-ED9F-4956-A520-0B90635726B8}" srcOrd="3" destOrd="0" presId="urn:microsoft.com/office/officeart/2005/8/layout/vList6"/>
    <dgm:cxn modelId="{D75B53C1-3078-4903-BF45-3E8C4D76CD9C}" type="presParOf" srcId="{2FB1EC00-B892-48AF-B63C-61A3E4D47E54}" destId="{1FCF3242-ACBD-4AE8-898B-747814F5A38F}" srcOrd="4" destOrd="0" presId="urn:microsoft.com/office/officeart/2005/8/layout/vList6"/>
    <dgm:cxn modelId="{0E7A207D-6B0A-433C-98B7-3648A1FACCF8}" type="presParOf" srcId="{1FCF3242-ACBD-4AE8-898B-747814F5A38F}" destId="{99699C9C-DF53-4B5A-A371-22D21765B8E3}" srcOrd="0" destOrd="0" presId="urn:microsoft.com/office/officeart/2005/8/layout/vList6"/>
    <dgm:cxn modelId="{81F998DB-433E-4A62-9D94-704AF1BCFACB}" type="presParOf" srcId="{1FCF3242-ACBD-4AE8-898B-747814F5A38F}" destId="{6F2EB74A-8A54-4846-9AC0-A282E001B2F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EBF311F-4346-4791-B0E6-91AD5F18A9DA}" type="doc">
      <dgm:prSet loTypeId="urn:microsoft.com/office/officeart/2005/8/layout/lProcess1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46EAE49-EBBF-4B18-A3CB-32C07101E0C1}">
      <dgm:prSet phldrT="[Текст]" custT="1"/>
      <dgm:spPr/>
      <dgm:t>
        <a:bodyPr/>
        <a:lstStyle/>
        <a:p>
          <a:r>
            <a:rPr lang="ru-RU" sz="2400" b="1" dirty="0" smtClean="0"/>
            <a:t>Рыночная сфера</a:t>
          </a:r>
          <a:endParaRPr lang="ru-RU" sz="2400" b="1" dirty="0"/>
        </a:p>
      </dgm:t>
    </dgm:pt>
    <dgm:pt modelId="{307E2FF4-E3C1-401C-8E8C-4C6C3DFFC8A3}" type="parTrans" cxnId="{D0F79864-3E1E-4431-B27E-EEC48E0EEC89}">
      <dgm:prSet/>
      <dgm:spPr/>
      <dgm:t>
        <a:bodyPr/>
        <a:lstStyle/>
        <a:p>
          <a:endParaRPr lang="ru-RU"/>
        </a:p>
      </dgm:t>
    </dgm:pt>
    <dgm:pt modelId="{184C6801-170F-4921-BDE0-79AF37283C90}" type="sibTrans" cxnId="{D0F79864-3E1E-4431-B27E-EEC48E0EEC89}">
      <dgm:prSet/>
      <dgm:spPr/>
      <dgm:t>
        <a:bodyPr/>
        <a:lstStyle/>
        <a:p>
          <a:endParaRPr lang="ru-RU"/>
        </a:p>
      </dgm:t>
    </dgm:pt>
    <dgm:pt modelId="{ED82A21C-C914-4DEE-AD03-98A71502F4B3}">
      <dgm:prSet phldrT="[Текст]" custT="1"/>
      <dgm:spPr/>
      <dgm:t>
        <a:bodyPr/>
        <a:lstStyle/>
        <a:p>
          <a:r>
            <a:rPr lang="ru-RU" sz="3200" dirty="0" smtClean="0"/>
            <a:t>Потребители</a:t>
          </a:r>
          <a:endParaRPr lang="ru-RU" sz="3200" dirty="0"/>
        </a:p>
      </dgm:t>
    </dgm:pt>
    <dgm:pt modelId="{C65D4A09-C3B6-4735-89A8-5700C57E788C}" type="parTrans" cxnId="{779E950A-414B-4594-A51A-7AFEA2E55B6B}">
      <dgm:prSet/>
      <dgm:spPr/>
      <dgm:t>
        <a:bodyPr/>
        <a:lstStyle/>
        <a:p>
          <a:endParaRPr lang="ru-RU"/>
        </a:p>
      </dgm:t>
    </dgm:pt>
    <dgm:pt modelId="{F6CE7470-9877-4676-B075-CFD2C624447D}" type="sibTrans" cxnId="{779E950A-414B-4594-A51A-7AFEA2E55B6B}">
      <dgm:prSet/>
      <dgm:spPr/>
      <dgm:t>
        <a:bodyPr/>
        <a:lstStyle/>
        <a:p>
          <a:endParaRPr lang="ru-RU"/>
        </a:p>
      </dgm:t>
    </dgm:pt>
    <dgm:pt modelId="{6D26D417-5FD8-49FE-BA33-16B887553560}">
      <dgm:prSet phldrT="[Текст]" custT="1"/>
      <dgm:spPr/>
      <dgm:t>
        <a:bodyPr/>
        <a:lstStyle/>
        <a:p>
          <a:r>
            <a:rPr lang="ru-RU" sz="3200" dirty="0" smtClean="0"/>
            <a:t>Свободный обмен</a:t>
          </a:r>
          <a:endParaRPr lang="ru-RU" sz="3200" dirty="0"/>
        </a:p>
      </dgm:t>
    </dgm:pt>
    <dgm:pt modelId="{DA885A5C-27B2-43B2-B23A-E618E63EF480}" type="parTrans" cxnId="{860C29CD-0F1F-43AA-B043-CEDF82B6FC13}">
      <dgm:prSet/>
      <dgm:spPr/>
      <dgm:t>
        <a:bodyPr/>
        <a:lstStyle/>
        <a:p>
          <a:endParaRPr lang="ru-RU"/>
        </a:p>
      </dgm:t>
    </dgm:pt>
    <dgm:pt modelId="{C99FA9FA-2564-459A-BA47-2BEBCABCB078}" type="sibTrans" cxnId="{860C29CD-0F1F-43AA-B043-CEDF82B6FC13}">
      <dgm:prSet/>
      <dgm:spPr/>
      <dgm:t>
        <a:bodyPr/>
        <a:lstStyle/>
        <a:p>
          <a:endParaRPr lang="ru-RU"/>
        </a:p>
      </dgm:t>
    </dgm:pt>
    <dgm:pt modelId="{302A7D20-8355-4A0C-AE50-A090979DB35E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FF00"/>
              </a:solidFill>
            </a:rPr>
            <a:t>Государственная сфера</a:t>
          </a:r>
          <a:endParaRPr lang="ru-RU" sz="2400" b="1" dirty="0">
            <a:solidFill>
              <a:srgbClr val="FFFF00"/>
            </a:solidFill>
          </a:endParaRPr>
        </a:p>
      </dgm:t>
    </dgm:pt>
    <dgm:pt modelId="{93EF797C-239D-4C9B-869F-D62AC91916E6}" type="parTrans" cxnId="{639CF0F0-E733-4FEC-9F87-16816EB54288}">
      <dgm:prSet/>
      <dgm:spPr/>
      <dgm:t>
        <a:bodyPr/>
        <a:lstStyle/>
        <a:p>
          <a:endParaRPr lang="ru-RU"/>
        </a:p>
      </dgm:t>
    </dgm:pt>
    <dgm:pt modelId="{792FAE8E-B957-409A-B3B4-8F0852EF8570}" type="sibTrans" cxnId="{639CF0F0-E733-4FEC-9F87-16816EB54288}">
      <dgm:prSet/>
      <dgm:spPr/>
      <dgm:t>
        <a:bodyPr/>
        <a:lstStyle/>
        <a:p>
          <a:endParaRPr lang="ru-RU"/>
        </a:p>
      </dgm:t>
    </dgm:pt>
    <dgm:pt modelId="{80878DB1-E41F-4380-A693-F5A28D64CA5D}">
      <dgm:prSet phldrT="[Текст]" custT="1"/>
      <dgm:spPr/>
      <dgm:t>
        <a:bodyPr/>
        <a:lstStyle/>
        <a:p>
          <a:r>
            <a:rPr lang="ru-RU" sz="3200" dirty="0" smtClean="0"/>
            <a:t>Производители</a:t>
          </a:r>
          <a:endParaRPr lang="ru-RU" sz="3200" dirty="0"/>
        </a:p>
      </dgm:t>
    </dgm:pt>
    <dgm:pt modelId="{FBBC7EEC-3676-4EFF-B435-FFD40B145675}" type="parTrans" cxnId="{1D8B2BA1-7C1D-4373-A468-0C1B79F60D38}">
      <dgm:prSet/>
      <dgm:spPr/>
      <dgm:t>
        <a:bodyPr/>
        <a:lstStyle/>
        <a:p>
          <a:endParaRPr lang="ru-RU"/>
        </a:p>
      </dgm:t>
    </dgm:pt>
    <dgm:pt modelId="{A4F3A940-5EEA-4750-AAFC-F91A99891F18}" type="sibTrans" cxnId="{1D8B2BA1-7C1D-4373-A468-0C1B79F60D38}">
      <dgm:prSet/>
      <dgm:spPr/>
      <dgm:t>
        <a:bodyPr/>
        <a:lstStyle/>
        <a:p>
          <a:endParaRPr lang="ru-RU"/>
        </a:p>
      </dgm:t>
    </dgm:pt>
    <dgm:pt modelId="{D9874C58-6E45-4C58-BD96-CA88B944777D}">
      <dgm:prSet phldrT="[Текст]" custT="1"/>
      <dgm:spPr/>
      <dgm:t>
        <a:bodyPr/>
        <a:lstStyle/>
        <a:p>
          <a:r>
            <a:rPr lang="ru-RU" sz="1800" dirty="0" smtClean="0"/>
            <a:t>Государственный план, программы, распределение</a:t>
          </a:r>
          <a:endParaRPr lang="ru-RU" sz="1800" dirty="0"/>
        </a:p>
      </dgm:t>
    </dgm:pt>
    <dgm:pt modelId="{474D70E2-98AA-4A9E-808F-39D7F70C2FF1}" type="parTrans" cxnId="{699E247B-CBE3-4302-AFCA-B2BED083A11A}">
      <dgm:prSet/>
      <dgm:spPr/>
      <dgm:t>
        <a:bodyPr/>
        <a:lstStyle/>
        <a:p>
          <a:endParaRPr lang="ru-RU"/>
        </a:p>
      </dgm:t>
    </dgm:pt>
    <dgm:pt modelId="{9F0EAAB6-FD3F-4783-A436-8BB6E7AD0508}" type="sibTrans" cxnId="{699E247B-CBE3-4302-AFCA-B2BED083A11A}">
      <dgm:prSet/>
      <dgm:spPr/>
      <dgm:t>
        <a:bodyPr/>
        <a:lstStyle/>
        <a:p>
          <a:endParaRPr lang="ru-RU"/>
        </a:p>
      </dgm:t>
    </dgm:pt>
    <dgm:pt modelId="{FE340C6F-C29E-4F3F-A9E5-9EBECAAF50CB}">
      <dgm:prSet custT="1"/>
      <dgm:spPr/>
      <dgm:t>
        <a:bodyPr/>
        <a:lstStyle/>
        <a:p>
          <a:r>
            <a:rPr lang="ru-RU" sz="3200" dirty="0" smtClean="0"/>
            <a:t>Производители</a:t>
          </a:r>
          <a:endParaRPr lang="ru-RU" sz="3200" dirty="0"/>
        </a:p>
      </dgm:t>
    </dgm:pt>
    <dgm:pt modelId="{6EF96CB4-12B2-4185-B3FB-56A78AFBC94E}" type="parTrans" cxnId="{2D8C12E3-86DB-413A-BF61-79617AD74434}">
      <dgm:prSet/>
      <dgm:spPr/>
      <dgm:t>
        <a:bodyPr/>
        <a:lstStyle/>
        <a:p>
          <a:endParaRPr lang="ru-RU"/>
        </a:p>
      </dgm:t>
    </dgm:pt>
    <dgm:pt modelId="{1590C9F8-A7AA-4BA8-840B-28D0B2AC4B5E}" type="sibTrans" cxnId="{2D8C12E3-86DB-413A-BF61-79617AD74434}">
      <dgm:prSet/>
      <dgm:spPr/>
      <dgm:t>
        <a:bodyPr/>
        <a:lstStyle/>
        <a:p>
          <a:endParaRPr lang="ru-RU"/>
        </a:p>
      </dgm:t>
    </dgm:pt>
    <dgm:pt modelId="{00906E1A-07CA-4A79-A65E-A9A3858B1B8E}">
      <dgm:prSet custT="1"/>
      <dgm:spPr/>
      <dgm:t>
        <a:bodyPr/>
        <a:lstStyle/>
        <a:p>
          <a:r>
            <a:rPr lang="ru-RU" sz="3200" dirty="0" smtClean="0"/>
            <a:t>Потребители</a:t>
          </a:r>
          <a:endParaRPr lang="ru-RU" sz="3200" dirty="0"/>
        </a:p>
      </dgm:t>
    </dgm:pt>
    <dgm:pt modelId="{3D41ABA0-117E-48B8-AD2A-744945C8BFE5}" type="parTrans" cxnId="{B0602147-D114-40DB-B144-514B04977460}">
      <dgm:prSet/>
      <dgm:spPr/>
      <dgm:t>
        <a:bodyPr/>
        <a:lstStyle/>
        <a:p>
          <a:endParaRPr lang="ru-RU"/>
        </a:p>
      </dgm:t>
    </dgm:pt>
    <dgm:pt modelId="{354DB15D-1959-4A3A-AEC9-E1DAC5C0F2A2}" type="sibTrans" cxnId="{B0602147-D114-40DB-B144-514B04977460}">
      <dgm:prSet/>
      <dgm:spPr/>
      <dgm:t>
        <a:bodyPr/>
        <a:lstStyle/>
        <a:p>
          <a:endParaRPr lang="ru-RU"/>
        </a:p>
      </dgm:t>
    </dgm:pt>
    <dgm:pt modelId="{E43900F6-8FB0-4C03-8BA9-78998091A650}" type="pres">
      <dgm:prSet presAssocID="{8EBF311F-4346-4791-B0E6-91AD5F18A9D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0320C9-3131-49D0-BE1C-C35E249A372F}" type="pres">
      <dgm:prSet presAssocID="{446EAE49-EBBF-4B18-A3CB-32C07101E0C1}" presName="vertFlow" presStyleCnt="0"/>
      <dgm:spPr/>
      <dgm:t>
        <a:bodyPr/>
        <a:lstStyle/>
        <a:p>
          <a:endParaRPr lang="ru-RU"/>
        </a:p>
      </dgm:t>
    </dgm:pt>
    <dgm:pt modelId="{D1F94553-D2C3-49A1-9FBB-0CC1CE8284B3}" type="pres">
      <dgm:prSet presAssocID="{446EAE49-EBBF-4B18-A3CB-32C07101E0C1}" presName="header" presStyleLbl="node1" presStyleIdx="0" presStyleCnt="2"/>
      <dgm:spPr/>
      <dgm:t>
        <a:bodyPr/>
        <a:lstStyle/>
        <a:p>
          <a:endParaRPr lang="ru-RU"/>
        </a:p>
      </dgm:t>
    </dgm:pt>
    <dgm:pt modelId="{C1239862-49ED-48D3-B7ED-4ED1AA1F8009}" type="pres">
      <dgm:prSet presAssocID="{C65D4A09-C3B6-4735-89A8-5700C57E788C}" presName="parTrans" presStyleLbl="sibTrans2D1" presStyleIdx="0" presStyleCnt="6"/>
      <dgm:spPr/>
      <dgm:t>
        <a:bodyPr/>
        <a:lstStyle/>
        <a:p>
          <a:endParaRPr lang="ru-RU"/>
        </a:p>
      </dgm:t>
    </dgm:pt>
    <dgm:pt modelId="{B3E61025-42ED-4132-83BB-385B7A8434F4}" type="pres">
      <dgm:prSet presAssocID="{ED82A21C-C914-4DEE-AD03-98A71502F4B3}" presName="child" presStyleLbl="alignAccFollow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BCDEC0-0A90-40CF-937B-2C4CAD35E044}" type="pres">
      <dgm:prSet presAssocID="{F6CE7470-9877-4676-B075-CFD2C624447D}" presName="sibTrans" presStyleLbl="sibTrans2D1" presStyleIdx="1" presStyleCnt="6"/>
      <dgm:spPr/>
      <dgm:t>
        <a:bodyPr/>
        <a:lstStyle/>
        <a:p>
          <a:endParaRPr lang="ru-RU"/>
        </a:p>
      </dgm:t>
    </dgm:pt>
    <dgm:pt modelId="{07195420-A8E5-4B81-815C-AB98D5E79DB0}" type="pres">
      <dgm:prSet presAssocID="{6D26D417-5FD8-49FE-BA33-16B887553560}" presName="child" presStyleLbl="alignAccFollow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6400F3-46A6-4B5C-9B4F-4C04CD3BEA45}" type="pres">
      <dgm:prSet presAssocID="{C99FA9FA-2564-459A-BA47-2BEBCABCB078}" presName="sibTrans" presStyleLbl="sibTrans2D1" presStyleIdx="2" presStyleCnt="6"/>
      <dgm:spPr/>
      <dgm:t>
        <a:bodyPr/>
        <a:lstStyle/>
        <a:p>
          <a:endParaRPr lang="ru-RU"/>
        </a:p>
      </dgm:t>
    </dgm:pt>
    <dgm:pt modelId="{8FC3AF43-92EA-4F3F-B41D-A8017C1204D0}" type="pres">
      <dgm:prSet presAssocID="{FE340C6F-C29E-4F3F-A9E5-9EBECAAF50CB}" presName="child" presStyleLbl="alignAccFollow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9C1721-62E4-47A0-B893-7BC38395B0BE}" type="pres">
      <dgm:prSet presAssocID="{446EAE49-EBBF-4B18-A3CB-32C07101E0C1}" presName="hSp" presStyleCnt="0"/>
      <dgm:spPr/>
      <dgm:t>
        <a:bodyPr/>
        <a:lstStyle/>
        <a:p>
          <a:endParaRPr lang="ru-RU"/>
        </a:p>
      </dgm:t>
    </dgm:pt>
    <dgm:pt modelId="{A83AFAC7-475B-4BE5-99AD-2C2213BE8AEA}" type="pres">
      <dgm:prSet presAssocID="{302A7D20-8355-4A0C-AE50-A090979DB35E}" presName="vertFlow" presStyleCnt="0"/>
      <dgm:spPr/>
      <dgm:t>
        <a:bodyPr/>
        <a:lstStyle/>
        <a:p>
          <a:endParaRPr lang="ru-RU"/>
        </a:p>
      </dgm:t>
    </dgm:pt>
    <dgm:pt modelId="{0DA8B68E-104F-4BA9-AA6A-6F2F9E68B471}" type="pres">
      <dgm:prSet presAssocID="{302A7D20-8355-4A0C-AE50-A090979DB35E}" presName="header" presStyleLbl="node1" presStyleIdx="1" presStyleCnt="2"/>
      <dgm:spPr/>
      <dgm:t>
        <a:bodyPr/>
        <a:lstStyle/>
        <a:p>
          <a:endParaRPr lang="ru-RU"/>
        </a:p>
      </dgm:t>
    </dgm:pt>
    <dgm:pt modelId="{70E9BB03-5D51-4193-B947-DAD7305BE85B}" type="pres">
      <dgm:prSet presAssocID="{FBBC7EEC-3676-4EFF-B435-FFD40B145675}" presName="parTrans" presStyleLbl="sibTrans2D1" presStyleIdx="3" presStyleCnt="6"/>
      <dgm:spPr/>
      <dgm:t>
        <a:bodyPr/>
        <a:lstStyle/>
        <a:p>
          <a:endParaRPr lang="ru-RU"/>
        </a:p>
      </dgm:t>
    </dgm:pt>
    <dgm:pt modelId="{9D841994-0120-478F-8190-5089913E3A66}" type="pres">
      <dgm:prSet presAssocID="{80878DB1-E41F-4380-A693-F5A28D64CA5D}" presName="child" presStyleLbl="alignAccFollow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F1435B-09BE-484C-93BC-201F4FE1ED5D}" type="pres">
      <dgm:prSet presAssocID="{A4F3A940-5EEA-4750-AAFC-F91A99891F18}" presName="sibTrans" presStyleLbl="sibTrans2D1" presStyleIdx="4" presStyleCnt="6"/>
      <dgm:spPr/>
      <dgm:t>
        <a:bodyPr/>
        <a:lstStyle/>
        <a:p>
          <a:endParaRPr lang="ru-RU"/>
        </a:p>
      </dgm:t>
    </dgm:pt>
    <dgm:pt modelId="{8600A574-F77F-42A8-A5D0-C9CC18C059A0}" type="pres">
      <dgm:prSet presAssocID="{D9874C58-6E45-4C58-BD96-CA88B944777D}" presName="child" presStyleLbl="alignAccFollow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CD418-25E4-41EE-B23A-CD299046C5AD}" type="pres">
      <dgm:prSet presAssocID="{9F0EAAB6-FD3F-4783-A436-8BB6E7AD0508}" presName="sibTrans" presStyleLbl="sibTrans2D1" presStyleIdx="5" presStyleCnt="6"/>
      <dgm:spPr/>
      <dgm:t>
        <a:bodyPr/>
        <a:lstStyle/>
        <a:p>
          <a:endParaRPr lang="ru-RU"/>
        </a:p>
      </dgm:t>
    </dgm:pt>
    <dgm:pt modelId="{C7C69344-8668-4754-9454-BF6837898BF9}" type="pres">
      <dgm:prSet presAssocID="{00906E1A-07CA-4A79-A65E-A9A3858B1B8E}" presName="child" presStyleLbl="alignAccFollow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2A138F-E333-4EFB-BB63-833FB126B532}" type="presOf" srcId="{9F0EAAB6-FD3F-4783-A436-8BB6E7AD0508}" destId="{F9ACD418-25E4-41EE-B23A-CD299046C5AD}" srcOrd="0" destOrd="0" presId="urn:microsoft.com/office/officeart/2005/8/layout/lProcess1"/>
    <dgm:cxn modelId="{2A4FA6E2-F4D4-49C6-8293-4AAF6CAF4361}" type="presOf" srcId="{C99FA9FA-2564-459A-BA47-2BEBCABCB078}" destId="{2A6400F3-46A6-4B5C-9B4F-4C04CD3BEA45}" srcOrd="0" destOrd="0" presId="urn:microsoft.com/office/officeart/2005/8/layout/lProcess1"/>
    <dgm:cxn modelId="{D0F79864-3E1E-4431-B27E-EEC48E0EEC89}" srcId="{8EBF311F-4346-4791-B0E6-91AD5F18A9DA}" destId="{446EAE49-EBBF-4B18-A3CB-32C07101E0C1}" srcOrd="0" destOrd="0" parTransId="{307E2FF4-E3C1-401C-8E8C-4C6C3DFFC8A3}" sibTransId="{184C6801-170F-4921-BDE0-79AF37283C90}"/>
    <dgm:cxn modelId="{699E247B-CBE3-4302-AFCA-B2BED083A11A}" srcId="{302A7D20-8355-4A0C-AE50-A090979DB35E}" destId="{D9874C58-6E45-4C58-BD96-CA88B944777D}" srcOrd="1" destOrd="0" parTransId="{474D70E2-98AA-4A9E-808F-39D7F70C2FF1}" sibTransId="{9F0EAAB6-FD3F-4783-A436-8BB6E7AD0508}"/>
    <dgm:cxn modelId="{7F236AB8-301E-4C52-8032-6A4797D66152}" type="presOf" srcId="{302A7D20-8355-4A0C-AE50-A090979DB35E}" destId="{0DA8B68E-104F-4BA9-AA6A-6F2F9E68B471}" srcOrd="0" destOrd="0" presId="urn:microsoft.com/office/officeart/2005/8/layout/lProcess1"/>
    <dgm:cxn modelId="{7FAEE8C2-CC17-4388-BF7D-9C46B5AD5126}" type="presOf" srcId="{A4F3A940-5EEA-4750-AAFC-F91A99891F18}" destId="{C3F1435B-09BE-484C-93BC-201F4FE1ED5D}" srcOrd="0" destOrd="0" presId="urn:microsoft.com/office/officeart/2005/8/layout/lProcess1"/>
    <dgm:cxn modelId="{251238B3-4C95-472C-8642-364842BD0B71}" type="presOf" srcId="{446EAE49-EBBF-4B18-A3CB-32C07101E0C1}" destId="{D1F94553-D2C3-49A1-9FBB-0CC1CE8284B3}" srcOrd="0" destOrd="0" presId="urn:microsoft.com/office/officeart/2005/8/layout/lProcess1"/>
    <dgm:cxn modelId="{779E950A-414B-4594-A51A-7AFEA2E55B6B}" srcId="{446EAE49-EBBF-4B18-A3CB-32C07101E0C1}" destId="{ED82A21C-C914-4DEE-AD03-98A71502F4B3}" srcOrd="0" destOrd="0" parTransId="{C65D4A09-C3B6-4735-89A8-5700C57E788C}" sibTransId="{F6CE7470-9877-4676-B075-CFD2C624447D}"/>
    <dgm:cxn modelId="{8A92B15F-7158-404F-B7FE-CEF3DA5A441B}" type="presOf" srcId="{80878DB1-E41F-4380-A693-F5A28D64CA5D}" destId="{9D841994-0120-478F-8190-5089913E3A66}" srcOrd="0" destOrd="0" presId="urn:microsoft.com/office/officeart/2005/8/layout/lProcess1"/>
    <dgm:cxn modelId="{1756617D-C884-4D10-8A70-0EA1A4D73EF2}" type="presOf" srcId="{8EBF311F-4346-4791-B0E6-91AD5F18A9DA}" destId="{E43900F6-8FB0-4C03-8BA9-78998091A650}" srcOrd="0" destOrd="0" presId="urn:microsoft.com/office/officeart/2005/8/layout/lProcess1"/>
    <dgm:cxn modelId="{FB2B697D-9E61-45C3-97E5-053853A9F25B}" type="presOf" srcId="{F6CE7470-9877-4676-B075-CFD2C624447D}" destId="{27BCDEC0-0A90-40CF-937B-2C4CAD35E044}" srcOrd="0" destOrd="0" presId="urn:microsoft.com/office/officeart/2005/8/layout/lProcess1"/>
    <dgm:cxn modelId="{639CF0F0-E733-4FEC-9F87-16816EB54288}" srcId="{8EBF311F-4346-4791-B0E6-91AD5F18A9DA}" destId="{302A7D20-8355-4A0C-AE50-A090979DB35E}" srcOrd="1" destOrd="0" parTransId="{93EF797C-239D-4C9B-869F-D62AC91916E6}" sibTransId="{792FAE8E-B957-409A-B3B4-8F0852EF8570}"/>
    <dgm:cxn modelId="{D845AF85-AD7E-4446-AE45-497ED7240A18}" type="presOf" srcId="{FE340C6F-C29E-4F3F-A9E5-9EBECAAF50CB}" destId="{8FC3AF43-92EA-4F3F-B41D-A8017C1204D0}" srcOrd="0" destOrd="0" presId="urn:microsoft.com/office/officeart/2005/8/layout/lProcess1"/>
    <dgm:cxn modelId="{671EA5A2-8DE4-4EF1-9759-AA79ADD1A2D0}" type="presOf" srcId="{C65D4A09-C3B6-4735-89A8-5700C57E788C}" destId="{C1239862-49ED-48D3-B7ED-4ED1AA1F8009}" srcOrd="0" destOrd="0" presId="urn:microsoft.com/office/officeart/2005/8/layout/lProcess1"/>
    <dgm:cxn modelId="{860C29CD-0F1F-43AA-B043-CEDF82B6FC13}" srcId="{446EAE49-EBBF-4B18-A3CB-32C07101E0C1}" destId="{6D26D417-5FD8-49FE-BA33-16B887553560}" srcOrd="1" destOrd="0" parTransId="{DA885A5C-27B2-43B2-B23A-E618E63EF480}" sibTransId="{C99FA9FA-2564-459A-BA47-2BEBCABCB078}"/>
    <dgm:cxn modelId="{B0602147-D114-40DB-B144-514B04977460}" srcId="{302A7D20-8355-4A0C-AE50-A090979DB35E}" destId="{00906E1A-07CA-4A79-A65E-A9A3858B1B8E}" srcOrd="2" destOrd="0" parTransId="{3D41ABA0-117E-48B8-AD2A-744945C8BFE5}" sibTransId="{354DB15D-1959-4A3A-AEC9-E1DAC5C0F2A2}"/>
    <dgm:cxn modelId="{BFEB05C3-C99D-41B5-84B7-039C4885EC5A}" type="presOf" srcId="{6D26D417-5FD8-49FE-BA33-16B887553560}" destId="{07195420-A8E5-4B81-815C-AB98D5E79DB0}" srcOrd="0" destOrd="0" presId="urn:microsoft.com/office/officeart/2005/8/layout/lProcess1"/>
    <dgm:cxn modelId="{1D8B2BA1-7C1D-4373-A468-0C1B79F60D38}" srcId="{302A7D20-8355-4A0C-AE50-A090979DB35E}" destId="{80878DB1-E41F-4380-A693-F5A28D64CA5D}" srcOrd="0" destOrd="0" parTransId="{FBBC7EEC-3676-4EFF-B435-FFD40B145675}" sibTransId="{A4F3A940-5EEA-4750-AAFC-F91A99891F18}"/>
    <dgm:cxn modelId="{EAC094F8-08A3-4032-82ED-02E183C3B580}" type="presOf" srcId="{FBBC7EEC-3676-4EFF-B435-FFD40B145675}" destId="{70E9BB03-5D51-4193-B947-DAD7305BE85B}" srcOrd="0" destOrd="0" presId="urn:microsoft.com/office/officeart/2005/8/layout/lProcess1"/>
    <dgm:cxn modelId="{FF635F71-B71F-4E57-8C54-6743F042C4BE}" type="presOf" srcId="{D9874C58-6E45-4C58-BD96-CA88B944777D}" destId="{8600A574-F77F-42A8-A5D0-C9CC18C059A0}" srcOrd="0" destOrd="0" presId="urn:microsoft.com/office/officeart/2005/8/layout/lProcess1"/>
    <dgm:cxn modelId="{C1C8DC81-AAD6-4CCB-8446-B1C8FC577244}" type="presOf" srcId="{00906E1A-07CA-4A79-A65E-A9A3858B1B8E}" destId="{C7C69344-8668-4754-9454-BF6837898BF9}" srcOrd="0" destOrd="0" presId="urn:microsoft.com/office/officeart/2005/8/layout/lProcess1"/>
    <dgm:cxn modelId="{03C84395-EBC5-4A96-9EBB-AC1132CE7134}" type="presOf" srcId="{ED82A21C-C914-4DEE-AD03-98A71502F4B3}" destId="{B3E61025-42ED-4132-83BB-385B7A8434F4}" srcOrd="0" destOrd="0" presId="urn:microsoft.com/office/officeart/2005/8/layout/lProcess1"/>
    <dgm:cxn modelId="{2D8C12E3-86DB-413A-BF61-79617AD74434}" srcId="{446EAE49-EBBF-4B18-A3CB-32C07101E0C1}" destId="{FE340C6F-C29E-4F3F-A9E5-9EBECAAF50CB}" srcOrd="2" destOrd="0" parTransId="{6EF96CB4-12B2-4185-B3FB-56A78AFBC94E}" sibTransId="{1590C9F8-A7AA-4BA8-840B-28D0B2AC4B5E}"/>
    <dgm:cxn modelId="{4887ED46-6093-42AA-952A-0BACF41301F4}" type="presParOf" srcId="{E43900F6-8FB0-4C03-8BA9-78998091A650}" destId="{EC0320C9-3131-49D0-BE1C-C35E249A372F}" srcOrd="0" destOrd="0" presId="urn:microsoft.com/office/officeart/2005/8/layout/lProcess1"/>
    <dgm:cxn modelId="{694ACB4B-DF45-4A3D-8CC9-8FB93A1A8104}" type="presParOf" srcId="{EC0320C9-3131-49D0-BE1C-C35E249A372F}" destId="{D1F94553-D2C3-49A1-9FBB-0CC1CE8284B3}" srcOrd="0" destOrd="0" presId="urn:microsoft.com/office/officeart/2005/8/layout/lProcess1"/>
    <dgm:cxn modelId="{CA02CD97-320A-4B06-99E0-6DC0458B147E}" type="presParOf" srcId="{EC0320C9-3131-49D0-BE1C-C35E249A372F}" destId="{C1239862-49ED-48D3-B7ED-4ED1AA1F8009}" srcOrd="1" destOrd="0" presId="urn:microsoft.com/office/officeart/2005/8/layout/lProcess1"/>
    <dgm:cxn modelId="{54F17FB6-B663-42CC-9CDB-EA24901B89EB}" type="presParOf" srcId="{EC0320C9-3131-49D0-BE1C-C35E249A372F}" destId="{B3E61025-42ED-4132-83BB-385B7A8434F4}" srcOrd="2" destOrd="0" presId="urn:microsoft.com/office/officeart/2005/8/layout/lProcess1"/>
    <dgm:cxn modelId="{2EEDC82E-C89F-4564-BF97-5BA7AFED4583}" type="presParOf" srcId="{EC0320C9-3131-49D0-BE1C-C35E249A372F}" destId="{27BCDEC0-0A90-40CF-937B-2C4CAD35E044}" srcOrd="3" destOrd="0" presId="urn:microsoft.com/office/officeart/2005/8/layout/lProcess1"/>
    <dgm:cxn modelId="{982F3E7C-9759-4D14-843B-5DEC99411BF1}" type="presParOf" srcId="{EC0320C9-3131-49D0-BE1C-C35E249A372F}" destId="{07195420-A8E5-4B81-815C-AB98D5E79DB0}" srcOrd="4" destOrd="0" presId="urn:microsoft.com/office/officeart/2005/8/layout/lProcess1"/>
    <dgm:cxn modelId="{B51D1C8B-BDC0-45B4-BDF5-12E0C7913053}" type="presParOf" srcId="{EC0320C9-3131-49D0-BE1C-C35E249A372F}" destId="{2A6400F3-46A6-4B5C-9B4F-4C04CD3BEA45}" srcOrd="5" destOrd="0" presId="urn:microsoft.com/office/officeart/2005/8/layout/lProcess1"/>
    <dgm:cxn modelId="{BA5149E3-AD03-4CEC-A836-8EDBD65CFA8C}" type="presParOf" srcId="{EC0320C9-3131-49D0-BE1C-C35E249A372F}" destId="{8FC3AF43-92EA-4F3F-B41D-A8017C1204D0}" srcOrd="6" destOrd="0" presId="urn:microsoft.com/office/officeart/2005/8/layout/lProcess1"/>
    <dgm:cxn modelId="{A5CBD070-ECCA-4D29-BAFC-78A80D2D722F}" type="presParOf" srcId="{E43900F6-8FB0-4C03-8BA9-78998091A650}" destId="{F69C1721-62E4-47A0-B893-7BC38395B0BE}" srcOrd="1" destOrd="0" presId="urn:microsoft.com/office/officeart/2005/8/layout/lProcess1"/>
    <dgm:cxn modelId="{FEC437DB-ABBD-40F6-A7A2-6E5905BCED6C}" type="presParOf" srcId="{E43900F6-8FB0-4C03-8BA9-78998091A650}" destId="{A83AFAC7-475B-4BE5-99AD-2C2213BE8AEA}" srcOrd="2" destOrd="0" presId="urn:microsoft.com/office/officeart/2005/8/layout/lProcess1"/>
    <dgm:cxn modelId="{B3D747A1-AC72-4691-B7F4-9E65FA2BF490}" type="presParOf" srcId="{A83AFAC7-475B-4BE5-99AD-2C2213BE8AEA}" destId="{0DA8B68E-104F-4BA9-AA6A-6F2F9E68B471}" srcOrd="0" destOrd="0" presId="urn:microsoft.com/office/officeart/2005/8/layout/lProcess1"/>
    <dgm:cxn modelId="{00C1C5F3-FD39-4B85-B653-7A5022FCA038}" type="presParOf" srcId="{A83AFAC7-475B-4BE5-99AD-2C2213BE8AEA}" destId="{70E9BB03-5D51-4193-B947-DAD7305BE85B}" srcOrd="1" destOrd="0" presId="urn:microsoft.com/office/officeart/2005/8/layout/lProcess1"/>
    <dgm:cxn modelId="{BAC05CB9-2BFF-467B-9198-F3F63803CFA7}" type="presParOf" srcId="{A83AFAC7-475B-4BE5-99AD-2C2213BE8AEA}" destId="{9D841994-0120-478F-8190-5089913E3A66}" srcOrd="2" destOrd="0" presId="urn:microsoft.com/office/officeart/2005/8/layout/lProcess1"/>
    <dgm:cxn modelId="{AC02E783-E11E-4DFA-9A5B-88AA95183A31}" type="presParOf" srcId="{A83AFAC7-475B-4BE5-99AD-2C2213BE8AEA}" destId="{C3F1435B-09BE-484C-93BC-201F4FE1ED5D}" srcOrd="3" destOrd="0" presId="urn:microsoft.com/office/officeart/2005/8/layout/lProcess1"/>
    <dgm:cxn modelId="{5717F3E1-22D4-4AC7-9346-E556D28F4812}" type="presParOf" srcId="{A83AFAC7-475B-4BE5-99AD-2C2213BE8AEA}" destId="{8600A574-F77F-42A8-A5D0-C9CC18C059A0}" srcOrd="4" destOrd="0" presId="urn:microsoft.com/office/officeart/2005/8/layout/lProcess1"/>
    <dgm:cxn modelId="{CFC405AD-052F-4E4B-8B4B-8E4555AB664A}" type="presParOf" srcId="{A83AFAC7-475B-4BE5-99AD-2C2213BE8AEA}" destId="{F9ACD418-25E4-41EE-B23A-CD299046C5AD}" srcOrd="5" destOrd="0" presId="urn:microsoft.com/office/officeart/2005/8/layout/lProcess1"/>
    <dgm:cxn modelId="{DFAD08AC-8059-4ABD-AF66-297FEEA588CF}" type="presParOf" srcId="{A83AFAC7-475B-4BE5-99AD-2C2213BE8AEA}" destId="{C7C69344-8668-4754-9454-BF6837898BF9}" srcOrd="6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A13128A-1BD9-44E6-B99D-D3D8728B402F}">
      <dsp:nvSpPr>
        <dsp:cNvPr id="0" name=""/>
        <dsp:cNvSpPr/>
      </dsp:nvSpPr>
      <dsp:spPr>
        <a:xfrm>
          <a:off x="2922" y="702493"/>
          <a:ext cx="1881682" cy="10239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Труд</a:t>
          </a:r>
          <a:endParaRPr lang="ru-RU" sz="2800" kern="1200" dirty="0"/>
        </a:p>
      </dsp:txBody>
      <dsp:txXfrm>
        <a:off x="2922" y="702493"/>
        <a:ext cx="1881682" cy="1023905"/>
      </dsp:txXfrm>
    </dsp:sp>
    <dsp:sp modelId="{82451E9D-02D6-49CF-B7DF-DDC8A0C98CA7}">
      <dsp:nvSpPr>
        <dsp:cNvPr id="0" name=""/>
        <dsp:cNvSpPr/>
      </dsp:nvSpPr>
      <dsp:spPr>
        <a:xfrm>
          <a:off x="2053822" y="1004616"/>
          <a:ext cx="358741" cy="41965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2053822" y="1004616"/>
        <a:ext cx="358741" cy="419659"/>
      </dsp:txXfrm>
    </dsp:sp>
    <dsp:sp modelId="{D2875DCE-8F3E-4037-88C8-B87ACB4596B6}">
      <dsp:nvSpPr>
        <dsp:cNvPr id="0" name=""/>
        <dsp:cNvSpPr/>
      </dsp:nvSpPr>
      <dsp:spPr>
        <a:xfrm>
          <a:off x="2561475" y="840118"/>
          <a:ext cx="1692175" cy="7486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tint val="50000"/>
                <a:satMod val="300000"/>
              </a:schemeClr>
            </a:gs>
            <a:gs pos="35000">
              <a:schemeClr val="accent3">
                <a:hueOff val="3750088"/>
                <a:satOff val="-5627"/>
                <a:lumOff val="-915"/>
                <a:alphaOff val="0"/>
                <a:tint val="37000"/>
                <a:satMod val="30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Земля</a:t>
          </a:r>
          <a:endParaRPr lang="ru-RU" sz="2800" kern="1200" dirty="0"/>
        </a:p>
      </dsp:txBody>
      <dsp:txXfrm>
        <a:off x="2561475" y="840118"/>
        <a:ext cx="1692175" cy="748655"/>
      </dsp:txXfrm>
    </dsp:sp>
    <dsp:sp modelId="{A5C4BFB9-D5F6-4621-B02C-DAF3B8E2EECC}">
      <dsp:nvSpPr>
        <dsp:cNvPr id="0" name=""/>
        <dsp:cNvSpPr/>
      </dsp:nvSpPr>
      <dsp:spPr>
        <a:xfrm>
          <a:off x="4422868" y="1004616"/>
          <a:ext cx="358741" cy="41965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tint val="50000"/>
                <a:satMod val="300000"/>
              </a:schemeClr>
            </a:gs>
            <a:gs pos="35000">
              <a:schemeClr val="accent3">
                <a:hueOff val="5625132"/>
                <a:satOff val="-8440"/>
                <a:lumOff val="-1373"/>
                <a:alphaOff val="0"/>
                <a:tint val="37000"/>
                <a:satMod val="30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4422868" y="1004616"/>
        <a:ext cx="358741" cy="419659"/>
      </dsp:txXfrm>
    </dsp:sp>
    <dsp:sp modelId="{30D273FF-73A8-4B59-AE1B-6687CAD912E2}">
      <dsp:nvSpPr>
        <dsp:cNvPr id="0" name=""/>
        <dsp:cNvSpPr/>
      </dsp:nvSpPr>
      <dsp:spPr>
        <a:xfrm>
          <a:off x="4930521" y="798531"/>
          <a:ext cx="1692175" cy="8318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tint val="50000"/>
                <a:satMod val="300000"/>
              </a:schemeClr>
            </a:gs>
            <a:gs pos="35000">
              <a:schemeClr val="accent3">
                <a:hueOff val="7500176"/>
                <a:satOff val="-11253"/>
                <a:lumOff val="-1830"/>
                <a:alphaOff val="0"/>
                <a:tint val="37000"/>
                <a:satMod val="30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Капитал</a:t>
          </a:r>
          <a:endParaRPr lang="ru-RU" sz="2400" kern="1200" dirty="0"/>
        </a:p>
      </dsp:txBody>
      <dsp:txXfrm>
        <a:off x="4930521" y="798531"/>
        <a:ext cx="1692175" cy="831829"/>
      </dsp:txXfrm>
    </dsp:sp>
    <dsp:sp modelId="{CD57F847-0E4D-4C49-9857-6FFEA752FB97}">
      <dsp:nvSpPr>
        <dsp:cNvPr id="0" name=""/>
        <dsp:cNvSpPr/>
      </dsp:nvSpPr>
      <dsp:spPr>
        <a:xfrm>
          <a:off x="6791914" y="1004616"/>
          <a:ext cx="358741" cy="41965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6791914" y="1004616"/>
        <a:ext cx="358741" cy="419659"/>
      </dsp:txXfrm>
    </dsp:sp>
    <dsp:sp modelId="{26802728-5250-4BD3-911C-A90C1872C478}">
      <dsp:nvSpPr>
        <dsp:cNvPr id="0" name=""/>
        <dsp:cNvSpPr/>
      </dsp:nvSpPr>
      <dsp:spPr>
        <a:xfrm>
          <a:off x="7299567" y="619390"/>
          <a:ext cx="1841510" cy="11901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/>
            <a:t>Предпринима</a:t>
          </a:r>
          <a:endParaRPr lang="ru-RU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/>
            <a:t>тельские</a:t>
          </a:r>
          <a:r>
            <a:rPr lang="ru-RU" sz="1400" b="1" kern="1200" dirty="0" smtClean="0"/>
            <a:t> способности</a:t>
          </a:r>
          <a:endParaRPr lang="ru-RU" sz="1400" b="1" kern="1200" dirty="0"/>
        </a:p>
      </dsp:txBody>
      <dsp:txXfrm>
        <a:off x="7299567" y="619390"/>
        <a:ext cx="1841510" cy="119011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96C2F6-6C0C-4E9B-B905-2E01BBB1B6FA}">
      <dsp:nvSpPr>
        <dsp:cNvPr id="0" name=""/>
        <dsp:cNvSpPr/>
      </dsp:nvSpPr>
      <dsp:spPr>
        <a:xfrm>
          <a:off x="0" y="-145583"/>
          <a:ext cx="6972348" cy="177510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0000"/>
              </a:solidFill>
            </a:rPr>
            <a:t>Труд</a:t>
          </a:r>
          <a:r>
            <a:rPr lang="ru-RU" sz="1600" b="1" kern="1200" dirty="0" smtClean="0">
              <a:solidFill>
                <a:schemeClr val="tx1"/>
              </a:solidFill>
            </a:rPr>
            <a:t>  </a:t>
          </a:r>
          <a:r>
            <a:rPr lang="ru-RU" sz="1600" kern="1200" dirty="0" smtClean="0">
              <a:solidFill>
                <a:schemeClr val="tx1"/>
              </a:solidFill>
            </a:rPr>
            <a:t>представляет собой совокупность физических и умственных способностей, которые используют люди в процессе создания экономических  благ. Труд характеризуется </a:t>
          </a:r>
          <a:r>
            <a:rPr lang="ru-RU" sz="1600" i="1" kern="1200" dirty="0" smtClean="0">
              <a:solidFill>
                <a:schemeClr val="tx1"/>
              </a:solidFill>
            </a:rPr>
            <a:t>интенсивностью и производительностью</a:t>
          </a:r>
          <a:r>
            <a:rPr lang="ru-RU" sz="1600" kern="1200" dirty="0" smtClean="0">
              <a:solidFill>
                <a:schemeClr val="tx1"/>
              </a:solidFill>
            </a:rPr>
            <a:t>. Материальное вознаграждение за труд (цена труда) называется </a:t>
          </a:r>
          <a:r>
            <a:rPr lang="ru-RU" sz="1600" b="1" kern="1200" dirty="0" smtClean="0">
              <a:solidFill>
                <a:srgbClr val="FF0000"/>
              </a:solidFill>
            </a:rPr>
            <a:t>заработная плата</a:t>
          </a:r>
          <a:endParaRPr lang="ru-RU" sz="1600" b="1" kern="1200" dirty="0">
            <a:solidFill>
              <a:srgbClr val="FF0000"/>
            </a:solidFill>
          </a:endParaRPr>
        </a:p>
      </dsp:txBody>
      <dsp:txXfrm>
        <a:off x="0" y="-145583"/>
        <a:ext cx="5339896" cy="1775103"/>
      </dsp:txXfrm>
    </dsp:sp>
    <dsp:sp modelId="{A070EB1B-ACF4-4787-AD2D-2F85717266E9}">
      <dsp:nvSpPr>
        <dsp:cNvPr id="0" name=""/>
        <dsp:cNvSpPr/>
      </dsp:nvSpPr>
      <dsp:spPr>
        <a:xfrm>
          <a:off x="583934" y="1569966"/>
          <a:ext cx="6972348" cy="183588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Под </a:t>
          </a:r>
          <a:r>
            <a:rPr lang="ru-RU" sz="1600" b="1" kern="1200" dirty="0" smtClean="0">
              <a:solidFill>
                <a:srgbClr val="FF0000"/>
              </a:solidFill>
            </a:rPr>
            <a:t>землёй</a:t>
          </a:r>
          <a:r>
            <a:rPr lang="ru-RU" sz="1600" b="1" kern="1200" dirty="0" smtClean="0"/>
            <a:t> </a:t>
          </a:r>
          <a:r>
            <a:rPr lang="ru-RU" sz="1800" kern="1200" dirty="0" smtClean="0"/>
            <a:t>экономисты понимают все виды природных ресурсов. Определённая сумма, выплаченная за пользование землёй, называется </a:t>
          </a:r>
          <a:r>
            <a:rPr lang="ru-RU" sz="1600" b="1" kern="1200" dirty="0" smtClean="0">
              <a:solidFill>
                <a:srgbClr val="FF0000"/>
              </a:solidFill>
            </a:rPr>
            <a:t>рента</a:t>
          </a:r>
          <a:endParaRPr lang="ru-RU" sz="1600" b="1" kern="1200" dirty="0">
            <a:solidFill>
              <a:srgbClr val="FF0000"/>
            </a:solidFill>
          </a:endParaRPr>
        </a:p>
      </dsp:txBody>
      <dsp:txXfrm>
        <a:off x="583934" y="1569966"/>
        <a:ext cx="5428148" cy="1835881"/>
      </dsp:txXfrm>
    </dsp:sp>
    <dsp:sp modelId="{D71B40BE-FCFC-4E0F-8840-5421B5AB635B}">
      <dsp:nvSpPr>
        <dsp:cNvPr id="0" name=""/>
        <dsp:cNvSpPr/>
      </dsp:nvSpPr>
      <dsp:spPr>
        <a:xfrm>
          <a:off x="1159152" y="3346396"/>
          <a:ext cx="6972348" cy="17748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0000"/>
              </a:solidFill>
            </a:rPr>
            <a:t>Капитал</a:t>
          </a:r>
          <a:r>
            <a:rPr lang="ru-RU" sz="1800" kern="1200" dirty="0" smtClean="0">
              <a:solidFill>
                <a:srgbClr val="FF0000"/>
              </a:solidFill>
            </a:rPr>
            <a:t> </a:t>
          </a:r>
          <a:r>
            <a:rPr lang="ru-RU" sz="1800" kern="1200" dirty="0" smtClean="0">
              <a:solidFill>
                <a:schemeClr val="tx1"/>
              </a:solidFill>
            </a:rPr>
            <a:t> </a:t>
          </a:r>
          <a:r>
            <a:rPr lang="ru-RU" sz="1600" kern="1200" dirty="0" smtClean="0">
              <a:solidFill>
                <a:schemeClr val="tx1"/>
              </a:solidFill>
            </a:rPr>
            <a:t>включает в себя произведённые человеком средства производства. Капитал - это всё то, что используется людьми для производства товаров и услуг. Основной капитал - здания, станки, оборудование. Оборотный капитал - сырьё, материалы, энергетические ресурсы. Доход на капитал называется </a:t>
          </a:r>
          <a:r>
            <a:rPr lang="ru-RU" sz="1600" b="1" kern="1200" dirty="0" smtClean="0">
              <a:solidFill>
                <a:srgbClr val="FF0000"/>
              </a:solidFill>
            </a:rPr>
            <a:t>процентами</a:t>
          </a:r>
          <a:endParaRPr lang="ru-RU" sz="1600" b="1" kern="1200" dirty="0">
            <a:solidFill>
              <a:srgbClr val="FF0000"/>
            </a:solidFill>
          </a:endParaRPr>
        </a:p>
      </dsp:txBody>
      <dsp:txXfrm>
        <a:off x="1159152" y="3346396"/>
        <a:ext cx="5436863" cy="1774896"/>
      </dsp:txXfrm>
    </dsp:sp>
    <dsp:sp modelId="{9D8661B5-E2A7-415C-BD5B-9FCF9BB2795B}">
      <dsp:nvSpPr>
        <dsp:cNvPr id="0" name=""/>
        <dsp:cNvSpPr/>
      </dsp:nvSpPr>
      <dsp:spPr>
        <a:xfrm>
          <a:off x="1714500" y="5098835"/>
          <a:ext cx="6972348" cy="17618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0000"/>
              </a:solidFill>
            </a:rPr>
            <a:t>Способности</a:t>
          </a:r>
          <a:r>
            <a:rPr lang="ru-RU" sz="1800" kern="1200" dirty="0" smtClean="0">
              <a:solidFill>
                <a:srgbClr val="FF0000"/>
              </a:solidFill>
            </a:rPr>
            <a:t>   </a:t>
          </a:r>
          <a:r>
            <a:rPr lang="ru-RU" sz="1600" kern="1200" dirty="0" smtClean="0">
              <a:solidFill>
                <a:schemeClr val="tx1"/>
              </a:solidFill>
            </a:rPr>
            <a:t>человека к предпринимательству это умение правильно соединить факторы производства - труд, землю и капитал - и организовать производство, умение принимать решения и брать ответственность на себя, умение идти на риск. Вознаграждение предпринимателю за производство  товаров и услуг  называется </a:t>
          </a:r>
          <a:r>
            <a:rPr lang="ru-RU" sz="1600" b="1" kern="1200" dirty="0" smtClean="0">
              <a:solidFill>
                <a:srgbClr val="FF0000"/>
              </a:solidFill>
            </a:rPr>
            <a:t>прибылью</a:t>
          </a:r>
          <a:endParaRPr lang="ru-RU" sz="1600" b="1" kern="1200" dirty="0">
            <a:solidFill>
              <a:srgbClr val="FF0000"/>
            </a:solidFill>
          </a:endParaRPr>
        </a:p>
      </dsp:txBody>
      <dsp:txXfrm>
        <a:off x="1714500" y="5098835"/>
        <a:ext cx="5428148" cy="1761896"/>
      </dsp:txXfrm>
    </dsp:sp>
    <dsp:sp modelId="{4C698B0A-7E21-485D-B548-3542FBEDFD3F}">
      <dsp:nvSpPr>
        <dsp:cNvPr id="0" name=""/>
        <dsp:cNvSpPr/>
      </dsp:nvSpPr>
      <dsp:spPr>
        <a:xfrm>
          <a:off x="6012082" y="1134804"/>
          <a:ext cx="960266" cy="960266"/>
        </a:xfrm>
        <a:prstGeom prst="downArrow">
          <a:avLst>
            <a:gd name="adj1" fmla="val 55000"/>
            <a:gd name="adj2" fmla="val 45000"/>
          </a:avLst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012082" y="1134804"/>
        <a:ext cx="960266" cy="960266"/>
      </dsp:txXfrm>
    </dsp:sp>
    <dsp:sp modelId="{56FCC435-60FD-40F2-B0AC-B6ABCAD2D5DF}">
      <dsp:nvSpPr>
        <dsp:cNvPr id="0" name=""/>
        <dsp:cNvSpPr/>
      </dsp:nvSpPr>
      <dsp:spPr>
        <a:xfrm>
          <a:off x="6596016" y="2880742"/>
          <a:ext cx="960266" cy="960266"/>
        </a:xfrm>
        <a:prstGeom prst="downArrow">
          <a:avLst>
            <a:gd name="adj1" fmla="val 55000"/>
            <a:gd name="adj2" fmla="val 45000"/>
          </a:avLst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596016" y="2880742"/>
        <a:ext cx="960266" cy="960266"/>
      </dsp:txXfrm>
    </dsp:sp>
    <dsp:sp modelId="{99B608AA-5AAA-4729-A9C2-AD14A1998079}">
      <dsp:nvSpPr>
        <dsp:cNvPr id="0" name=""/>
        <dsp:cNvSpPr/>
      </dsp:nvSpPr>
      <dsp:spPr>
        <a:xfrm>
          <a:off x="7171235" y="4626681"/>
          <a:ext cx="960266" cy="960266"/>
        </a:xfrm>
        <a:prstGeom prst="downArrow">
          <a:avLst>
            <a:gd name="adj1" fmla="val 55000"/>
            <a:gd name="adj2" fmla="val 45000"/>
          </a:avLst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171235" y="4626681"/>
        <a:ext cx="960266" cy="96026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C80B17-5CBC-42FE-B605-269A10496E21}">
      <dsp:nvSpPr>
        <dsp:cNvPr id="0" name=""/>
        <dsp:cNvSpPr/>
      </dsp:nvSpPr>
      <dsp:spPr>
        <a:xfrm>
          <a:off x="0" y="0"/>
          <a:ext cx="4787911" cy="4787911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8200BF5-5F30-41F8-91EB-78CF556D8D84}">
      <dsp:nvSpPr>
        <dsp:cNvPr id="0" name=""/>
        <dsp:cNvSpPr/>
      </dsp:nvSpPr>
      <dsp:spPr>
        <a:xfrm>
          <a:off x="2393955" y="0"/>
          <a:ext cx="6464325" cy="4787911"/>
        </a:xfrm>
        <a:prstGeom prst="rect">
          <a:avLst/>
        </a:prstGeom>
        <a:solidFill>
          <a:schemeClr val="accent3">
            <a:lumMod val="60000"/>
            <a:lumOff val="4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Основная задача экономики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2393955" y="0"/>
        <a:ext cx="3232162" cy="1436376"/>
      </dsp:txXfrm>
    </dsp:sp>
    <dsp:sp modelId="{137CDA08-EB0D-4BC7-AB06-56578128E4E3}">
      <dsp:nvSpPr>
        <dsp:cNvPr id="0" name=""/>
        <dsp:cNvSpPr/>
      </dsp:nvSpPr>
      <dsp:spPr>
        <a:xfrm>
          <a:off x="837886" y="1436376"/>
          <a:ext cx="3112139" cy="3112139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0939E7C-83DF-4A33-896C-39A41E27488B}">
      <dsp:nvSpPr>
        <dsp:cNvPr id="0" name=""/>
        <dsp:cNvSpPr/>
      </dsp:nvSpPr>
      <dsp:spPr>
        <a:xfrm>
          <a:off x="2393955" y="1436376"/>
          <a:ext cx="6464325" cy="3112139"/>
        </a:xfrm>
        <a:prstGeom prst="rect">
          <a:avLst/>
        </a:prstGeom>
        <a:solidFill>
          <a:srgbClr val="00FF99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Предмет исследования экономики</a:t>
          </a:r>
          <a:endParaRPr lang="ru-RU" sz="1800" b="1" kern="1200" dirty="0"/>
        </a:p>
      </dsp:txBody>
      <dsp:txXfrm>
        <a:off x="2393955" y="1436376"/>
        <a:ext cx="3232162" cy="1436371"/>
      </dsp:txXfrm>
    </dsp:sp>
    <dsp:sp modelId="{48C27413-BD23-49B6-9E50-F749D350294A}">
      <dsp:nvSpPr>
        <dsp:cNvPr id="0" name=""/>
        <dsp:cNvSpPr/>
      </dsp:nvSpPr>
      <dsp:spPr>
        <a:xfrm>
          <a:off x="1675769" y="2872748"/>
          <a:ext cx="1436372" cy="1436372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8B81BD-825E-4D81-A16B-40FC50D6D3D0}">
      <dsp:nvSpPr>
        <dsp:cNvPr id="0" name=""/>
        <dsp:cNvSpPr/>
      </dsp:nvSpPr>
      <dsp:spPr>
        <a:xfrm>
          <a:off x="2393955" y="2872748"/>
          <a:ext cx="6464325" cy="1436372"/>
        </a:xfrm>
        <a:prstGeom prst="rect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Особенность экономики как науки</a:t>
          </a:r>
          <a:endParaRPr lang="ru-RU" sz="1800" b="1" kern="1200" dirty="0"/>
        </a:p>
      </dsp:txBody>
      <dsp:txXfrm>
        <a:off x="2393955" y="2872748"/>
        <a:ext cx="3232162" cy="1436372"/>
      </dsp:txXfrm>
    </dsp:sp>
    <dsp:sp modelId="{5726E9BF-A144-4538-8574-315E0C145B62}">
      <dsp:nvSpPr>
        <dsp:cNvPr id="0" name=""/>
        <dsp:cNvSpPr/>
      </dsp:nvSpPr>
      <dsp:spPr>
        <a:xfrm>
          <a:off x="5626118" y="0"/>
          <a:ext cx="3232162" cy="1436376"/>
        </a:xfrm>
        <a:prstGeom prst="rect">
          <a:avLst/>
        </a:prstGeom>
        <a:noFill/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Поиск путей эффективного ведения хозяйства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Поиск оптимальных механизмов использования ресурсов в условиях их ограниченности</a:t>
          </a:r>
          <a:endParaRPr lang="ru-RU" sz="1400" b="1" kern="1200" dirty="0"/>
        </a:p>
      </dsp:txBody>
      <dsp:txXfrm>
        <a:off x="5626118" y="0"/>
        <a:ext cx="3232162" cy="1436376"/>
      </dsp:txXfrm>
    </dsp:sp>
    <dsp:sp modelId="{296B2347-4266-400D-B7C5-D01EF50AFF24}">
      <dsp:nvSpPr>
        <dsp:cNvPr id="0" name=""/>
        <dsp:cNvSpPr/>
      </dsp:nvSpPr>
      <dsp:spPr>
        <a:xfrm>
          <a:off x="5626118" y="1436376"/>
          <a:ext cx="3232162" cy="1436371"/>
        </a:xfrm>
        <a:prstGeom prst="rect">
          <a:avLst/>
        </a:prstGeom>
        <a:noFill/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/>
            <a:t>Экономические отношения, связи и взаимозависимости, возникающие в процессе экономики</a:t>
          </a:r>
          <a:endParaRPr lang="ru-RU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/>
            <a:t>Поведение человека применительно к ключевым вопросам хозяйственной жизни</a:t>
          </a:r>
          <a:endParaRPr lang="ru-RU" sz="1400" b="0" kern="1200" dirty="0"/>
        </a:p>
      </dsp:txBody>
      <dsp:txXfrm>
        <a:off x="5626118" y="1436376"/>
        <a:ext cx="3232162" cy="1436371"/>
      </dsp:txXfrm>
    </dsp:sp>
    <dsp:sp modelId="{B114D81F-9DA2-4FB8-A470-C652A8E4AB2F}">
      <dsp:nvSpPr>
        <dsp:cNvPr id="0" name=""/>
        <dsp:cNvSpPr/>
      </dsp:nvSpPr>
      <dsp:spPr>
        <a:xfrm>
          <a:off x="5626118" y="2872748"/>
          <a:ext cx="3232162" cy="1436372"/>
        </a:xfrm>
        <a:prstGeom prst="rect">
          <a:avLst/>
        </a:prstGeom>
        <a:noFill/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Основной акцент делается на функциональных, а не на причинно-следственных связях</a:t>
          </a:r>
          <a:endParaRPr lang="ru-RU" sz="1400" b="1" kern="1200" dirty="0"/>
        </a:p>
      </dsp:txBody>
      <dsp:txXfrm>
        <a:off x="5626118" y="2872748"/>
        <a:ext cx="3232162" cy="143637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546447-E4EA-477C-9551-944F6E7EEE08}">
      <dsp:nvSpPr>
        <dsp:cNvPr id="0" name=""/>
        <dsp:cNvSpPr/>
      </dsp:nvSpPr>
      <dsp:spPr>
        <a:xfrm>
          <a:off x="477657" y="2024053"/>
          <a:ext cx="2159331" cy="91083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</a:rPr>
            <a:t>Меркантилизм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(</a:t>
          </a:r>
          <a:r>
            <a:rPr lang="en-US" sz="2000" kern="1200" dirty="0" smtClean="0"/>
            <a:t>XYI-XYIII </a:t>
          </a:r>
          <a:r>
            <a:rPr lang="ru-RU" sz="2000" kern="1200" dirty="0" smtClean="0"/>
            <a:t>вв.)</a:t>
          </a:r>
          <a:endParaRPr lang="ru-RU" sz="2000" kern="1200" dirty="0"/>
        </a:p>
      </dsp:txBody>
      <dsp:txXfrm>
        <a:off x="477657" y="2024053"/>
        <a:ext cx="2159331" cy="910833"/>
      </dsp:txXfrm>
    </dsp:sp>
    <dsp:sp modelId="{45922EDF-FFBD-4D31-B93F-DB211A0EDFB2}">
      <dsp:nvSpPr>
        <dsp:cNvPr id="0" name=""/>
        <dsp:cNvSpPr/>
      </dsp:nvSpPr>
      <dsp:spPr>
        <a:xfrm rot="17878638">
          <a:off x="2224693" y="1778303"/>
          <a:ext cx="1553257" cy="30599"/>
        </a:xfrm>
        <a:custGeom>
          <a:avLst/>
          <a:gdLst/>
          <a:ahLst/>
          <a:cxnLst/>
          <a:rect l="0" t="0" r="0" b="0"/>
          <a:pathLst>
            <a:path>
              <a:moveTo>
                <a:pt x="0" y="15299"/>
              </a:moveTo>
              <a:lnTo>
                <a:pt x="1553257" y="152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7878638">
        <a:off x="2962490" y="1754772"/>
        <a:ext cx="77662" cy="77662"/>
      </dsp:txXfrm>
    </dsp:sp>
    <dsp:sp modelId="{981DC5DB-A262-4159-8F81-ADCEF2199127}">
      <dsp:nvSpPr>
        <dsp:cNvPr id="0" name=""/>
        <dsp:cNvSpPr/>
      </dsp:nvSpPr>
      <dsp:spPr>
        <a:xfrm>
          <a:off x="3365655" y="652320"/>
          <a:ext cx="1821667" cy="91083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Ранний меркантилизм-</a:t>
          </a:r>
          <a:r>
            <a:rPr lang="ru-RU" sz="1600" b="1" kern="1200" dirty="0" smtClean="0">
              <a:solidFill>
                <a:srgbClr val="FFFF00"/>
              </a:solidFill>
            </a:rPr>
            <a:t>монетаризм</a:t>
          </a:r>
          <a:endParaRPr lang="ru-RU" sz="1600" b="1" kern="1200" dirty="0">
            <a:solidFill>
              <a:srgbClr val="FFFF00"/>
            </a:solidFill>
          </a:endParaRPr>
        </a:p>
      </dsp:txBody>
      <dsp:txXfrm>
        <a:off x="3365655" y="652320"/>
        <a:ext cx="1821667" cy="910833"/>
      </dsp:txXfrm>
    </dsp:sp>
    <dsp:sp modelId="{86ED1E00-A1A4-4EA0-9E33-B87E2AE4CB51}">
      <dsp:nvSpPr>
        <dsp:cNvPr id="0" name=""/>
        <dsp:cNvSpPr/>
      </dsp:nvSpPr>
      <dsp:spPr>
        <a:xfrm rot="19099759">
          <a:off x="5063913" y="768162"/>
          <a:ext cx="975485" cy="30599"/>
        </a:xfrm>
        <a:custGeom>
          <a:avLst/>
          <a:gdLst/>
          <a:ahLst/>
          <a:cxnLst/>
          <a:rect l="0" t="0" r="0" b="0"/>
          <a:pathLst>
            <a:path>
              <a:moveTo>
                <a:pt x="0" y="15299"/>
              </a:moveTo>
              <a:lnTo>
                <a:pt x="975485" y="152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099759">
        <a:off x="5527269" y="759074"/>
        <a:ext cx="48774" cy="48774"/>
      </dsp:txXfrm>
    </dsp:sp>
    <dsp:sp modelId="{204FD467-242B-4886-908F-F955661C336E}">
      <dsp:nvSpPr>
        <dsp:cNvPr id="0" name=""/>
        <dsp:cNvSpPr/>
      </dsp:nvSpPr>
      <dsp:spPr>
        <a:xfrm>
          <a:off x="5915989" y="3770"/>
          <a:ext cx="2562721" cy="91083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FF00"/>
              </a:solidFill>
            </a:rPr>
            <a:t>Физиократы</a:t>
          </a:r>
          <a:r>
            <a:rPr lang="ru-RU" sz="1400" kern="1200" dirty="0" smtClean="0"/>
            <a:t> </a:t>
          </a:r>
          <a:r>
            <a:rPr lang="ru-RU" sz="1400" b="1" kern="1200" dirty="0" smtClean="0"/>
            <a:t>-основной источник богатства страны -сельское хозяйство</a:t>
          </a:r>
          <a:endParaRPr lang="ru-RU" sz="1400" b="1" kern="1200" dirty="0"/>
        </a:p>
      </dsp:txBody>
      <dsp:txXfrm>
        <a:off x="5915989" y="3770"/>
        <a:ext cx="2562721" cy="910833"/>
      </dsp:txXfrm>
    </dsp:sp>
    <dsp:sp modelId="{9D3C8BAA-F427-4E9A-B8C1-AC5FE7A57CA7}">
      <dsp:nvSpPr>
        <dsp:cNvPr id="0" name=""/>
        <dsp:cNvSpPr/>
      </dsp:nvSpPr>
      <dsp:spPr>
        <a:xfrm rot="2175031">
          <a:off x="5098275" y="1364471"/>
          <a:ext cx="920095" cy="30599"/>
        </a:xfrm>
        <a:custGeom>
          <a:avLst/>
          <a:gdLst/>
          <a:ahLst/>
          <a:cxnLst/>
          <a:rect l="0" t="0" r="0" b="0"/>
          <a:pathLst>
            <a:path>
              <a:moveTo>
                <a:pt x="0" y="15299"/>
              </a:moveTo>
              <a:lnTo>
                <a:pt x="920095" y="152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175031">
        <a:off x="5535321" y="1356768"/>
        <a:ext cx="46004" cy="46004"/>
      </dsp:txXfrm>
    </dsp:sp>
    <dsp:sp modelId="{721A5F9A-7412-4585-93DA-F6796B13B961}">
      <dsp:nvSpPr>
        <dsp:cNvPr id="0" name=""/>
        <dsp:cNvSpPr/>
      </dsp:nvSpPr>
      <dsp:spPr>
        <a:xfrm>
          <a:off x="5929324" y="1071567"/>
          <a:ext cx="2562721" cy="116047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FF00"/>
              </a:solidFill>
            </a:rPr>
            <a:t>Классическая политическая экономия</a:t>
          </a:r>
          <a:r>
            <a:rPr lang="ru-RU" sz="1400" b="1" kern="1200" dirty="0" smtClean="0">
              <a:solidFill>
                <a:srgbClr val="FFFF00"/>
              </a:solidFill>
            </a:rPr>
            <a:t>-</a:t>
          </a:r>
          <a:r>
            <a:rPr lang="ru-RU" sz="1400" b="1" kern="1200" dirty="0" smtClean="0">
              <a:solidFill>
                <a:schemeClr val="bg1"/>
              </a:solidFill>
            </a:rPr>
            <a:t>труд как основа и мера ценности всех товаров</a:t>
          </a:r>
          <a:endParaRPr lang="ru-RU" sz="1400" b="1" kern="1200" dirty="0">
            <a:solidFill>
              <a:schemeClr val="bg1"/>
            </a:solidFill>
          </a:endParaRPr>
        </a:p>
      </dsp:txBody>
      <dsp:txXfrm>
        <a:off x="5929324" y="1071567"/>
        <a:ext cx="2562721" cy="1160474"/>
      </dsp:txXfrm>
    </dsp:sp>
    <dsp:sp modelId="{D4AE2171-9F76-47E6-81B8-7289F207217C}">
      <dsp:nvSpPr>
        <dsp:cNvPr id="0" name=""/>
        <dsp:cNvSpPr/>
      </dsp:nvSpPr>
      <dsp:spPr>
        <a:xfrm rot="3721362">
          <a:off x="2224693" y="3150037"/>
          <a:ext cx="1553257" cy="30599"/>
        </a:xfrm>
        <a:custGeom>
          <a:avLst/>
          <a:gdLst/>
          <a:ahLst/>
          <a:cxnLst/>
          <a:rect l="0" t="0" r="0" b="0"/>
          <a:pathLst>
            <a:path>
              <a:moveTo>
                <a:pt x="0" y="15299"/>
              </a:moveTo>
              <a:lnTo>
                <a:pt x="1553257" y="152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3721362">
        <a:off x="2962490" y="3126506"/>
        <a:ext cx="77662" cy="77662"/>
      </dsp:txXfrm>
    </dsp:sp>
    <dsp:sp modelId="{64D472A7-0859-4F5F-8EBF-A7C9B4EC5335}">
      <dsp:nvSpPr>
        <dsp:cNvPr id="0" name=""/>
        <dsp:cNvSpPr/>
      </dsp:nvSpPr>
      <dsp:spPr>
        <a:xfrm>
          <a:off x="3365655" y="3395787"/>
          <a:ext cx="1821667" cy="91083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Поздний меркантилизм-</a:t>
          </a:r>
          <a:r>
            <a:rPr lang="ru-RU" sz="1600" b="1" kern="1200" dirty="0" smtClean="0">
              <a:solidFill>
                <a:srgbClr val="FFFF00"/>
              </a:solidFill>
            </a:rPr>
            <a:t>протекционизм</a:t>
          </a:r>
          <a:endParaRPr lang="ru-RU" sz="1600" b="1" kern="1200" dirty="0">
            <a:solidFill>
              <a:srgbClr val="FFFF00"/>
            </a:solidFill>
          </a:endParaRPr>
        </a:p>
      </dsp:txBody>
      <dsp:txXfrm>
        <a:off x="3365655" y="3395787"/>
        <a:ext cx="1821667" cy="910833"/>
      </dsp:txXfrm>
    </dsp:sp>
    <dsp:sp modelId="{99538034-8E99-4F47-B8ED-C456FA517E24}">
      <dsp:nvSpPr>
        <dsp:cNvPr id="0" name=""/>
        <dsp:cNvSpPr/>
      </dsp:nvSpPr>
      <dsp:spPr>
        <a:xfrm rot="18289469">
          <a:off x="4913666" y="3312174"/>
          <a:ext cx="1275980" cy="30599"/>
        </a:xfrm>
        <a:custGeom>
          <a:avLst/>
          <a:gdLst/>
          <a:ahLst/>
          <a:cxnLst/>
          <a:rect l="0" t="0" r="0" b="0"/>
          <a:pathLst>
            <a:path>
              <a:moveTo>
                <a:pt x="0" y="15299"/>
              </a:moveTo>
              <a:lnTo>
                <a:pt x="1275980" y="152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8289469">
        <a:off x="5519756" y="3295575"/>
        <a:ext cx="63799" cy="63799"/>
      </dsp:txXfrm>
    </dsp:sp>
    <dsp:sp modelId="{6EED6D14-7EB9-400C-9BFA-E2A8BD317FFF}">
      <dsp:nvSpPr>
        <dsp:cNvPr id="0" name=""/>
        <dsp:cNvSpPr/>
      </dsp:nvSpPr>
      <dsp:spPr>
        <a:xfrm>
          <a:off x="5915989" y="2348328"/>
          <a:ext cx="2562721" cy="91083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FF00"/>
              </a:solidFill>
            </a:rPr>
            <a:t>Марксизм</a:t>
          </a:r>
          <a:r>
            <a:rPr lang="ru-RU" sz="1800" kern="1200" dirty="0" smtClean="0"/>
            <a:t>- </a:t>
          </a:r>
          <a:r>
            <a:rPr lang="ru-RU" sz="1600" b="1" kern="1200" dirty="0" smtClean="0"/>
            <a:t>учение о прибавочной стоимости</a:t>
          </a:r>
          <a:endParaRPr lang="ru-RU" sz="1600" b="1" kern="1200" dirty="0"/>
        </a:p>
      </dsp:txBody>
      <dsp:txXfrm>
        <a:off x="5915989" y="2348328"/>
        <a:ext cx="2562721" cy="910833"/>
      </dsp:txXfrm>
    </dsp:sp>
    <dsp:sp modelId="{FFE39C55-7426-49A4-B641-078959ABF98B}">
      <dsp:nvSpPr>
        <dsp:cNvPr id="0" name=""/>
        <dsp:cNvSpPr/>
      </dsp:nvSpPr>
      <dsp:spPr>
        <a:xfrm>
          <a:off x="5187322" y="3835904"/>
          <a:ext cx="728666" cy="30599"/>
        </a:xfrm>
        <a:custGeom>
          <a:avLst/>
          <a:gdLst/>
          <a:ahLst/>
          <a:cxnLst/>
          <a:rect l="0" t="0" r="0" b="0"/>
          <a:pathLst>
            <a:path>
              <a:moveTo>
                <a:pt x="0" y="15299"/>
              </a:moveTo>
              <a:lnTo>
                <a:pt x="728666" y="152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533439" y="3832987"/>
        <a:ext cx="36433" cy="36433"/>
      </dsp:txXfrm>
    </dsp:sp>
    <dsp:sp modelId="{416E64DF-6BD0-4319-85E8-3176211FC7CF}">
      <dsp:nvSpPr>
        <dsp:cNvPr id="0" name=""/>
        <dsp:cNvSpPr/>
      </dsp:nvSpPr>
      <dsp:spPr>
        <a:xfrm>
          <a:off x="5915989" y="3395787"/>
          <a:ext cx="2562721" cy="91083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FF00"/>
              </a:solidFill>
            </a:rPr>
            <a:t>Маржинализм</a:t>
          </a:r>
          <a:r>
            <a:rPr lang="ru-RU" sz="1600" kern="1200" dirty="0" smtClean="0">
              <a:solidFill>
                <a:srgbClr val="FFFF00"/>
              </a:solidFill>
            </a:rPr>
            <a:t> </a:t>
          </a:r>
          <a:r>
            <a:rPr lang="ru-RU" sz="1200" kern="1200" dirty="0" smtClean="0">
              <a:solidFill>
                <a:srgbClr val="FFFF00"/>
              </a:solidFill>
            </a:rPr>
            <a:t>-</a:t>
          </a:r>
          <a:r>
            <a:rPr lang="ru-RU" sz="1200" b="1" kern="1200" dirty="0" smtClean="0"/>
            <a:t>эффективные  способы </a:t>
          </a:r>
          <a:r>
            <a:rPr lang="ru-RU" sz="1400" b="1" kern="1200" dirty="0" smtClean="0"/>
            <a:t>распределения ограниченных ресурсов</a:t>
          </a:r>
          <a:endParaRPr lang="ru-RU" sz="1400" b="1" kern="1200" dirty="0"/>
        </a:p>
      </dsp:txBody>
      <dsp:txXfrm>
        <a:off x="5915989" y="3395787"/>
        <a:ext cx="2562721" cy="910833"/>
      </dsp:txXfrm>
    </dsp:sp>
    <dsp:sp modelId="{014AFC76-5F6F-4051-B6DF-69EF14680C58}">
      <dsp:nvSpPr>
        <dsp:cNvPr id="0" name=""/>
        <dsp:cNvSpPr/>
      </dsp:nvSpPr>
      <dsp:spPr>
        <a:xfrm rot="3506128">
          <a:off x="4898347" y="4352588"/>
          <a:ext cx="1212800" cy="30599"/>
        </a:xfrm>
        <a:custGeom>
          <a:avLst/>
          <a:gdLst/>
          <a:ahLst/>
          <a:cxnLst/>
          <a:rect l="0" t="0" r="0" b="0"/>
          <a:pathLst>
            <a:path>
              <a:moveTo>
                <a:pt x="0" y="15299"/>
              </a:moveTo>
              <a:lnTo>
                <a:pt x="1212800" y="152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3506128">
        <a:off x="5474428" y="4337568"/>
        <a:ext cx="60640" cy="60640"/>
      </dsp:txXfrm>
    </dsp:sp>
    <dsp:sp modelId="{A666286E-9D97-43FF-8D08-FBA46B9517B6}">
      <dsp:nvSpPr>
        <dsp:cNvPr id="0" name=""/>
        <dsp:cNvSpPr/>
      </dsp:nvSpPr>
      <dsp:spPr>
        <a:xfrm>
          <a:off x="5822173" y="4429155"/>
          <a:ext cx="2750353" cy="91083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FF00"/>
              </a:solidFill>
            </a:rPr>
            <a:t>Кейнсианство</a:t>
          </a:r>
          <a:r>
            <a:rPr lang="ru-RU" sz="1400" b="1" kern="1200" dirty="0" smtClean="0">
              <a:solidFill>
                <a:srgbClr val="FFFF00"/>
              </a:solidFill>
            </a:rPr>
            <a:t> </a:t>
          </a:r>
          <a:r>
            <a:rPr lang="ru-RU" sz="1200" b="1" kern="1200" dirty="0" smtClean="0">
              <a:solidFill>
                <a:srgbClr val="FFFF00"/>
              </a:solidFill>
            </a:rPr>
            <a:t> -</a:t>
          </a:r>
          <a:r>
            <a:rPr lang="ru-RU" sz="1600" b="1" kern="1200" dirty="0" smtClean="0"/>
            <a:t>государственное регулирование экономики </a:t>
          </a:r>
          <a:endParaRPr lang="ru-RU" sz="1600" b="1" kern="1200" dirty="0"/>
        </a:p>
      </dsp:txBody>
      <dsp:txXfrm>
        <a:off x="5822173" y="4429155"/>
        <a:ext cx="2750353" cy="91083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32A17BD-230D-476F-9E2D-6287890ED48B}">
      <dsp:nvSpPr>
        <dsp:cNvPr id="0" name=""/>
        <dsp:cNvSpPr/>
      </dsp:nvSpPr>
      <dsp:spPr>
        <a:xfrm>
          <a:off x="0" y="243970"/>
          <a:ext cx="8858312" cy="62336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C00000"/>
              </a:solidFill>
            </a:rPr>
            <a:t>Субъекты собственности</a:t>
          </a:r>
          <a:endParaRPr lang="ru-RU" sz="2800" kern="1200" dirty="0">
            <a:solidFill>
              <a:srgbClr val="C00000"/>
            </a:solidFill>
          </a:endParaRPr>
        </a:p>
      </dsp:txBody>
      <dsp:txXfrm>
        <a:off x="0" y="243970"/>
        <a:ext cx="8858312" cy="623362"/>
      </dsp:txXfrm>
    </dsp:sp>
    <dsp:sp modelId="{308760E3-5C98-454D-A45F-6E0B00D6265A}">
      <dsp:nvSpPr>
        <dsp:cNvPr id="0" name=""/>
        <dsp:cNvSpPr/>
      </dsp:nvSpPr>
      <dsp:spPr>
        <a:xfrm>
          <a:off x="0" y="867333"/>
          <a:ext cx="8858312" cy="10588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1251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 smtClean="0"/>
            <a:t>Человек.  Семья.  Трудовой коллектив.  Социальная группа.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 smtClean="0"/>
            <a:t>Население территории.  Органы управления всех уровней.  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 smtClean="0"/>
            <a:t>Народ страны</a:t>
          </a:r>
          <a:endParaRPr lang="ru-RU" sz="2000" kern="1200" dirty="0"/>
        </a:p>
      </dsp:txBody>
      <dsp:txXfrm>
        <a:off x="0" y="867333"/>
        <a:ext cx="8858312" cy="1058804"/>
      </dsp:txXfrm>
    </dsp:sp>
    <dsp:sp modelId="{C1E224C5-A898-466E-803F-F993F3AE221B}">
      <dsp:nvSpPr>
        <dsp:cNvPr id="0" name=""/>
        <dsp:cNvSpPr/>
      </dsp:nvSpPr>
      <dsp:spPr>
        <a:xfrm>
          <a:off x="0" y="1926138"/>
          <a:ext cx="8858312" cy="476717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FFFF00"/>
              </a:solidFill>
            </a:rPr>
            <a:t>Объекты собственности</a:t>
          </a:r>
          <a:endParaRPr lang="ru-RU" sz="2800" kern="1200" dirty="0">
            <a:solidFill>
              <a:srgbClr val="FFFF00"/>
            </a:solidFill>
          </a:endParaRPr>
        </a:p>
      </dsp:txBody>
      <dsp:txXfrm>
        <a:off x="0" y="1926138"/>
        <a:ext cx="8858312" cy="476717"/>
      </dsp:txXfrm>
    </dsp:sp>
    <dsp:sp modelId="{008A40EE-8DEA-4872-80D2-C9F2F3A6B3A3}">
      <dsp:nvSpPr>
        <dsp:cNvPr id="0" name=""/>
        <dsp:cNvSpPr/>
      </dsp:nvSpPr>
      <dsp:spPr>
        <a:xfrm>
          <a:off x="0" y="2402855"/>
          <a:ext cx="8858312" cy="17823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1251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/>
            <a:t>Факторы производства и готовая продукция: земля, земельные участки, площади, угодья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/>
            <a:t>Деньги, валюта, ценные бумаги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/>
            <a:t>Материально-имущественные ценности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/>
            <a:t>Природные богатства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/>
            <a:t>Здания социально-культурного назначения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/>
            <a:t>Основные производственные фонды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/>
            <a:t>Рабочая сила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/>
            <a:t>Духовные, интеллектуальные, информационные ресурсы и продукты</a:t>
          </a:r>
          <a:endParaRPr lang="ru-RU" sz="14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 dirty="0"/>
        </a:p>
      </dsp:txBody>
      <dsp:txXfrm>
        <a:off x="0" y="2402855"/>
        <a:ext cx="8858312" cy="178230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83B27-6E53-469B-B6C1-59EF2677E6CF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5EC69-5187-497C-8EA5-9DB8ADF55C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83B27-6E53-469B-B6C1-59EF2677E6CF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5EC69-5187-497C-8EA5-9DB8ADF55C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83B27-6E53-469B-B6C1-59EF2677E6CF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5EC69-5187-497C-8EA5-9DB8ADF55C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83B27-6E53-469B-B6C1-59EF2677E6CF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5EC69-5187-497C-8EA5-9DB8ADF55C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83B27-6E53-469B-B6C1-59EF2677E6CF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5EC69-5187-497C-8EA5-9DB8ADF55C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83B27-6E53-469B-B6C1-59EF2677E6CF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5EC69-5187-497C-8EA5-9DB8ADF55C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83B27-6E53-469B-B6C1-59EF2677E6CF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5EC69-5187-497C-8EA5-9DB8ADF55C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83B27-6E53-469B-B6C1-59EF2677E6CF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5EC69-5187-497C-8EA5-9DB8ADF55C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83B27-6E53-469B-B6C1-59EF2677E6CF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5EC69-5187-497C-8EA5-9DB8ADF55C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83B27-6E53-469B-B6C1-59EF2677E6CF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5EC69-5187-497C-8EA5-9DB8ADF55C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83B27-6E53-469B-B6C1-59EF2677E6CF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5EC69-5187-497C-8EA5-9DB8ADF55C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83B27-6E53-469B-B6C1-59EF2677E6CF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5EC69-5187-497C-8EA5-9DB8ADF55C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wedg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500175"/>
            <a:ext cx="8458200" cy="1428759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Экономическая сфера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86124"/>
            <a:ext cx="6400800" cy="2352676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Основные вопросы ЕГЭ</a:t>
            </a:r>
          </a:p>
          <a:p>
            <a:r>
              <a:rPr lang="ru-RU" smtClean="0">
                <a:solidFill>
                  <a:srgbClr val="002060"/>
                </a:solidFill>
              </a:rPr>
              <a:t> </a:t>
            </a:r>
            <a:endParaRPr lang="ru-RU" sz="1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14291"/>
            <a:ext cx="835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Экономическая наука прошла долгий путь развития, опираясь на теоретические изыскания ведущих экономических школ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928670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Этапы становления и развития экономической теории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0" y="1357298"/>
          <a:ext cx="9144000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2844" y="1428736"/>
            <a:ext cx="3000396" cy="138499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7030A0"/>
                </a:solidFill>
              </a:rPr>
              <a:t>Меркантилизм</a:t>
            </a:r>
            <a:r>
              <a:rPr lang="ru-RU" sz="1400" dirty="0" smtClean="0"/>
              <a:t> - А. </a:t>
            </a:r>
            <a:r>
              <a:rPr lang="ru-RU" sz="1400" dirty="0" err="1" smtClean="0"/>
              <a:t>Монкретьен</a:t>
            </a:r>
            <a:r>
              <a:rPr lang="ru-RU" sz="1400" dirty="0" smtClean="0"/>
              <a:t>, У.Стаффорд, </a:t>
            </a:r>
            <a:r>
              <a:rPr lang="ru-RU" sz="1400" dirty="0" err="1" smtClean="0"/>
              <a:t>А.Ордин-Нащокин</a:t>
            </a:r>
            <a:r>
              <a:rPr lang="ru-RU" sz="1400" dirty="0" smtClean="0"/>
              <a:t>, </a:t>
            </a:r>
          </a:p>
          <a:p>
            <a:r>
              <a:rPr lang="ru-RU" sz="1400" dirty="0" smtClean="0"/>
              <a:t>Пётр</a:t>
            </a:r>
            <a:r>
              <a:rPr lang="en-US" sz="1400" dirty="0" smtClean="0"/>
              <a:t> I</a:t>
            </a:r>
            <a:r>
              <a:rPr lang="ru-RU" sz="1400" dirty="0" smtClean="0"/>
              <a:t>,  И. Посошков</a:t>
            </a:r>
          </a:p>
          <a:p>
            <a:r>
              <a:rPr lang="ru-RU" sz="1400" b="1" dirty="0" smtClean="0">
                <a:solidFill>
                  <a:srgbClr val="7030A0"/>
                </a:solidFill>
              </a:rPr>
              <a:t>Физиократы</a:t>
            </a:r>
            <a:r>
              <a:rPr lang="ru-RU" sz="1400" dirty="0" smtClean="0"/>
              <a:t> - </a:t>
            </a:r>
            <a:r>
              <a:rPr lang="ru-RU" sz="1400" dirty="0" err="1" smtClean="0"/>
              <a:t>Ф.Кенэ</a:t>
            </a:r>
            <a:endParaRPr lang="ru-RU" sz="1400" dirty="0" smtClean="0"/>
          </a:p>
          <a:p>
            <a:r>
              <a:rPr lang="ru-RU" sz="1400" b="1" dirty="0" smtClean="0">
                <a:solidFill>
                  <a:srgbClr val="7030A0"/>
                </a:solidFill>
              </a:rPr>
              <a:t>Классическая политическая экономия</a:t>
            </a:r>
            <a:r>
              <a:rPr lang="ru-RU" sz="1400" dirty="0" smtClean="0"/>
              <a:t> - А.Смит, Д. </a:t>
            </a:r>
            <a:r>
              <a:rPr lang="ru-RU" sz="1400" dirty="0" err="1" smtClean="0"/>
              <a:t>Рикардо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142844" y="4786322"/>
            <a:ext cx="3071834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7030A0"/>
                </a:solidFill>
              </a:rPr>
              <a:t>Марксизм</a:t>
            </a:r>
            <a:r>
              <a:rPr lang="ru-RU" sz="1600" dirty="0" smtClean="0"/>
              <a:t> - К.Маркс</a:t>
            </a:r>
          </a:p>
          <a:p>
            <a:r>
              <a:rPr lang="ru-RU" sz="1600" b="1" dirty="0" smtClean="0">
                <a:solidFill>
                  <a:srgbClr val="7030A0"/>
                </a:solidFill>
              </a:rPr>
              <a:t>Маржинализм</a:t>
            </a:r>
            <a:r>
              <a:rPr lang="ru-RU" sz="1600" dirty="0" smtClean="0"/>
              <a:t> - </a:t>
            </a:r>
            <a:r>
              <a:rPr lang="ru-RU" sz="1600" dirty="0" err="1" smtClean="0"/>
              <a:t>К.Мангер</a:t>
            </a:r>
            <a:r>
              <a:rPr lang="ru-RU" sz="1600" dirty="0" smtClean="0"/>
              <a:t>, </a:t>
            </a:r>
            <a:r>
              <a:rPr lang="ru-RU" sz="1600" dirty="0" err="1" smtClean="0"/>
              <a:t>У.Джевонс</a:t>
            </a:r>
            <a:r>
              <a:rPr lang="ru-RU" sz="1600" dirty="0" smtClean="0"/>
              <a:t>, Л.Вальрас</a:t>
            </a:r>
          </a:p>
          <a:p>
            <a:r>
              <a:rPr lang="ru-RU" sz="1600" b="1" dirty="0" smtClean="0">
                <a:solidFill>
                  <a:srgbClr val="7030A0"/>
                </a:solidFill>
              </a:rPr>
              <a:t>Кейнсианство </a:t>
            </a:r>
            <a:r>
              <a:rPr lang="ru-RU" sz="1600" dirty="0" smtClean="0"/>
              <a:t>- Дж. </a:t>
            </a:r>
            <a:r>
              <a:rPr lang="ru-RU" sz="1600" dirty="0" err="1" smtClean="0"/>
              <a:t>Кейнс</a:t>
            </a:r>
            <a:endParaRPr lang="ru-RU" sz="16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Graphic spid="9" grpId="0">
        <p:bldAsOne/>
      </p:bldGraphic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857256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Экономическая культура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1571612"/>
            <a:ext cx="80010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Экономическая культура общества </a:t>
            </a:r>
            <a:r>
              <a:rPr lang="ru-RU" dirty="0" smtClean="0"/>
              <a:t>- это система ценностей и мотивов хозяйственной деятельности, уровень и качество экономических знаний, оценок и действий человека, а также содержание традиций и норм, регулирующих экономические отношения  и поведение.</a:t>
            </a:r>
          </a:p>
          <a:p>
            <a:r>
              <a:rPr lang="ru-RU" dirty="0" smtClean="0"/>
              <a:t>В структуре экономической культуры можно обозначить наиболее важные элементы: </a:t>
            </a:r>
            <a:r>
              <a:rPr lang="ru-RU" b="1" i="1" dirty="0" smtClean="0"/>
              <a:t>знания и практические умения, экономическую направленность, способы организации деятельности, нормы, регулирующие отношения и поведение человека в ней </a:t>
            </a:r>
            <a:endParaRPr lang="ru-RU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142976" y="4429132"/>
            <a:ext cx="6643734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Экономическая культура личности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5357826"/>
            <a:ext cx="221457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Экономические знания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8992" y="5357826"/>
            <a:ext cx="214314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Экономическое мышление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6446" y="5357826"/>
            <a:ext cx="228601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Экономическая направленность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9" name="Прямая со стрелкой 8"/>
          <p:cNvCxnSpPr>
            <a:stCxn id="4" idx="2"/>
            <a:endCxn id="5" idx="0"/>
          </p:cNvCxnSpPr>
          <p:nvPr/>
        </p:nvCxnSpPr>
        <p:spPr>
          <a:xfrm rot="5400000">
            <a:off x="2950386" y="3843369"/>
            <a:ext cx="528584" cy="25003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2"/>
            <a:endCxn id="6" idx="0"/>
          </p:cNvCxnSpPr>
          <p:nvPr/>
        </p:nvCxnSpPr>
        <p:spPr>
          <a:xfrm rot="16200000" flipH="1">
            <a:off x="4218410" y="5075674"/>
            <a:ext cx="528584" cy="357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2"/>
            <a:endCxn id="7" idx="0"/>
          </p:cNvCxnSpPr>
          <p:nvPr/>
        </p:nvCxnSpPr>
        <p:spPr>
          <a:xfrm rot="16200000" flipH="1">
            <a:off x="5432856" y="3861228"/>
            <a:ext cx="528584" cy="24646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357298"/>
            <a:ext cx="8786874" cy="1214446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Экономическое содержание собственности раскрывается через её функциональные характеристики: </a:t>
            </a:r>
            <a:r>
              <a:rPr lang="ru-RU" sz="2000" b="1" dirty="0" smtClean="0">
                <a:solidFill>
                  <a:srgbClr val="FF0000"/>
                </a:solidFill>
              </a:rPr>
              <a:t>владение, управление и контроль.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Причём главным является контроль над производственно-финансовой деятельностью субъекта собственности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14290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Собственность </a:t>
            </a:r>
            <a:r>
              <a:rPr lang="ru-RU" dirty="0" smtClean="0"/>
              <a:t>(от древнерусского "</a:t>
            </a:r>
            <a:r>
              <a:rPr lang="ru-RU" dirty="0" err="1" smtClean="0"/>
              <a:t>собность</a:t>
            </a:r>
            <a:r>
              <a:rPr lang="ru-RU" dirty="0" smtClean="0"/>
              <a:t>" - владение вещью или кем-либо) - принадлежность вещей, материальных и духовных ценностей определённым лицам, юридическое право на такую принадлежность и экономические отношения между людьми по поводу владения, распоряжения и использования жизненных благ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42844" y="2428868"/>
          <a:ext cx="8858312" cy="4429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15370" cy="114300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dirty="0" smtClean="0"/>
              <a:t>Юридическое содержание собственности реализуется через совокупность правомочий её субъектов: </a:t>
            </a:r>
            <a:r>
              <a:rPr lang="ru-RU" sz="2000" b="1" i="1" dirty="0" smtClean="0">
                <a:solidFill>
                  <a:srgbClr val="C00000"/>
                </a:solidFill>
              </a:rPr>
              <a:t>владение, пользование, распоряжение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42844" y="1571612"/>
          <a:ext cx="8786874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Виды и формы собственности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214414" y="1285860"/>
            <a:ext cx="7143800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Типы собственности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2285992"/>
            <a:ext cx="264320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Общая собственность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3240" y="2285992"/>
            <a:ext cx="271464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Частная собственность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2198" y="2285992"/>
            <a:ext cx="292895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Смешанная собственность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10" name="Прямая со стрелкой 9"/>
          <p:cNvCxnSpPr>
            <a:stCxn id="5" idx="2"/>
          </p:cNvCxnSpPr>
          <p:nvPr/>
        </p:nvCxnSpPr>
        <p:spPr>
          <a:xfrm rot="5400000">
            <a:off x="4521230" y="1950262"/>
            <a:ext cx="529377" cy="7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5" idx="2"/>
          </p:cNvCxnSpPr>
          <p:nvPr/>
        </p:nvCxnSpPr>
        <p:spPr>
          <a:xfrm rot="5400000">
            <a:off x="2914669" y="342907"/>
            <a:ext cx="528583" cy="321470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5" idx="2"/>
          </p:cNvCxnSpPr>
          <p:nvPr/>
        </p:nvCxnSpPr>
        <p:spPr>
          <a:xfrm rot="16200000" flipH="1">
            <a:off x="5879345" y="592938"/>
            <a:ext cx="528583" cy="27146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4" name="Стрелка вниз 23"/>
          <p:cNvSpPr/>
          <p:nvPr/>
        </p:nvSpPr>
        <p:spPr>
          <a:xfrm>
            <a:off x="1571604" y="2714620"/>
            <a:ext cx="14287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4500562" y="2714620"/>
            <a:ext cx="14287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7572396" y="2714620"/>
            <a:ext cx="142876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1357290" y="3429000"/>
            <a:ext cx="6929486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Формы собственности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7158" y="4429132"/>
            <a:ext cx="2500330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err="1" smtClean="0">
                <a:solidFill>
                  <a:srgbClr val="002060"/>
                </a:solidFill>
              </a:rPr>
              <a:t>Первобытно-общинная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r>
              <a:rPr lang="ru-RU" sz="1600" b="1" dirty="0" smtClean="0">
                <a:solidFill>
                  <a:srgbClr val="002060"/>
                </a:solidFill>
              </a:rPr>
              <a:t>Семейная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Государственная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Коллективная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86116" y="4357694"/>
            <a:ext cx="2643206" cy="20621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Трудовая: </a:t>
            </a:r>
            <a:r>
              <a:rPr lang="ru-RU" sz="1600" dirty="0" smtClean="0"/>
              <a:t>семейная, фермерское хозяйство, индивидуальная трудовая деятельность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Нетрудовая: </a:t>
            </a:r>
            <a:r>
              <a:rPr lang="ru-RU" sz="1600" dirty="0" smtClean="0"/>
              <a:t>рабовладельческая, феодальная, буржуазно-индивидуальная</a:t>
            </a:r>
            <a:endParaRPr lang="ru-RU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6286512" y="4357694"/>
            <a:ext cx="250033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Акционерная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Кооперативная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Совместные предприятия</a:t>
            </a:r>
            <a:endParaRPr lang="ru-RU" sz="1600" b="1" dirty="0">
              <a:solidFill>
                <a:srgbClr val="002060"/>
              </a:solidFill>
            </a:endParaRPr>
          </a:p>
        </p:txBody>
      </p:sp>
      <p:cxnSp>
        <p:nvCxnSpPr>
          <p:cNvPr id="32" name="Прямая со стрелкой 31"/>
          <p:cNvCxnSpPr>
            <a:stCxn id="27" idx="2"/>
          </p:cNvCxnSpPr>
          <p:nvPr/>
        </p:nvCxnSpPr>
        <p:spPr>
          <a:xfrm rot="5400000">
            <a:off x="2932527" y="2468188"/>
            <a:ext cx="528584" cy="325042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27" idx="2"/>
          </p:cNvCxnSpPr>
          <p:nvPr/>
        </p:nvCxnSpPr>
        <p:spPr>
          <a:xfrm rot="5400000">
            <a:off x="4575601" y="4039826"/>
            <a:ext cx="457148" cy="3571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27" idx="2"/>
          </p:cNvCxnSpPr>
          <p:nvPr/>
        </p:nvCxnSpPr>
        <p:spPr>
          <a:xfrm rot="16200000" flipH="1">
            <a:off x="5897203" y="2753939"/>
            <a:ext cx="457146" cy="26074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8572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Современная рыночная экономика предполагает существование различных форм собственности, в том числе </a:t>
            </a:r>
            <a:r>
              <a:rPr lang="ru-RU" b="1" i="1" dirty="0" smtClean="0">
                <a:solidFill>
                  <a:srgbClr val="0070C0"/>
                </a:solidFill>
              </a:rPr>
              <a:t>государственной, коллективной, групповой, индивидуальной и множества смешанных форм</a:t>
            </a:r>
            <a:r>
              <a:rPr lang="ru-RU" b="1" dirty="0" smtClean="0">
                <a:solidFill>
                  <a:srgbClr val="0070C0"/>
                </a:solidFill>
              </a:rPr>
              <a:t>, таких как, например, </a:t>
            </a:r>
            <a:r>
              <a:rPr lang="ru-RU" b="1" i="1" dirty="0" smtClean="0">
                <a:solidFill>
                  <a:srgbClr val="0070C0"/>
                </a:solidFill>
              </a:rPr>
              <a:t>коллективно-частная   или государственно-коллективная</a:t>
            </a:r>
            <a:r>
              <a:rPr lang="ru-RU" b="1" dirty="0" smtClean="0">
                <a:solidFill>
                  <a:srgbClr val="0070C0"/>
                </a:solidFill>
              </a:rPr>
              <a:t>. Современная рыночная экономика - это экономика со смешанной собственностью.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 Согласно Конституции РФ в Российской Федерации признаются и защищаются равным образом </a:t>
            </a:r>
            <a:r>
              <a:rPr lang="ru-RU" b="1" i="1" dirty="0" smtClean="0">
                <a:solidFill>
                  <a:srgbClr val="002060"/>
                </a:solidFill>
              </a:rPr>
              <a:t>частная, государственная, муниципальная и иные формы собственности</a:t>
            </a:r>
            <a:endParaRPr lang="ru-RU" b="1" i="1" dirty="0">
              <a:solidFill>
                <a:srgbClr val="002060"/>
              </a:solidFill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14282" y="3214686"/>
          <a:ext cx="8786874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85720" y="2714620"/>
            <a:ext cx="8643998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Формы собственности в Российской Федерации (По Конституции РФ)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357166"/>
            <a:ext cx="7500990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Основные типы экономических систем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928670"/>
            <a:ext cx="87154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Экономическая система </a:t>
            </a:r>
            <a:r>
              <a:rPr lang="ru-RU" sz="1600" dirty="0" smtClean="0"/>
              <a:t>- установленная и действующая совокупность принципов, правил, законов, определяющих форму и содержание основных экономических отношений, возникающих в процессе производства, распределения, обмена и потребления экономического продукта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1285852" y="1857364"/>
            <a:ext cx="6643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Основные типы экономических систем</a:t>
            </a:r>
            <a:endParaRPr lang="ru-RU" sz="2000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214282" y="2285992"/>
          <a:ext cx="8786874" cy="4572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4296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 началу </a:t>
            </a:r>
            <a:r>
              <a:rPr lang="en-US" dirty="0" smtClean="0"/>
              <a:t> XXI</a:t>
            </a:r>
            <a:r>
              <a:rPr lang="ru-RU" dirty="0" smtClean="0"/>
              <a:t> века  большая часть государств мира признала необходимость и целесообразность экономики, основанной на рыночных отношениях. В реальной экономической действительности ни чисто рыночной, ни чисто командной экономики не существует, а имеет место  смешанная экономика.</a:t>
            </a:r>
          </a:p>
          <a:p>
            <a:r>
              <a:rPr lang="ru-RU" b="1" dirty="0" smtClean="0"/>
              <a:t>Смешанная экономика </a:t>
            </a:r>
            <a:r>
              <a:rPr lang="ru-RU" dirty="0" smtClean="0"/>
              <a:t>- способ организации экономической жизни, при котором земля и капитал находятся в частной собственности, а распределение ограниченных ресурсов осуществляется как рынками, так и при значительном участии государства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71736" y="2214554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Смешанная экономика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85720" y="2857496"/>
          <a:ext cx="8715436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Прямая со стрелкой 5"/>
          <p:cNvCxnSpPr>
            <a:stCxn id="3" idx="2"/>
          </p:cNvCxnSpPr>
          <p:nvPr/>
        </p:nvCxnSpPr>
        <p:spPr>
          <a:xfrm rot="5400000">
            <a:off x="4006567" y="1863435"/>
            <a:ext cx="130734" cy="15716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3" idx="2"/>
          </p:cNvCxnSpPr>
          <p:nvPr/>
        </p:nvCxnSpPr>
        <p:spPr>
          <a:xfrm rot="16200000" flipH="1">
            <a:off x="5578203" y="1863435"/>
            <a:ext cx="130734" cy="15716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85728"/>
            <a:ext cx="8001056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Рынок, условия возникновения, виды и функции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1000108"/>
            <a:ext cx="885831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Рынок </a:t>
            </a:r>
            <a:r>
              <a:rPr lang="ru-RU" dirty="0" smtClean="0"/>
              <a:t>- совокупность всех отношений, а также форм и организаций сотрудничества людей друг с другом, касающихся купли-продажи товаров и услуг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85852" y="1714488"/>
            <a:ext cx="6858048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Условия возникновения рынка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42844" y="2071678"/>
          <a:ext cx="8858312" cy="2071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00166" y="4000504"/>
            <a:ext cx="6357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Признаки рынка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214282" y="4429132"/>
          <a:ext cx="8786874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71480"/>
            <a:ext cx="792961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Основными параметрами, регулирующими поведение участников рынка, являются: </a:t>
            </a:r>
            <a:r>
              <a:rPr lang="ru-RU" sz="1600" b="1" i="1" dirty="0" smtClean="0">
                <a:solidFill>
                  <a:srgbClr val="FF0000"/>
                </a:solidFill>
              </a:rPr>
              <a:t>спрос, предложение и цена</a:t>
            </a:r>
            <a:r>
              <a:rPr lang="ru-RU" sz="1600" i="1" dirty="0" smtClean="0">
                <a:solidFill>
                  <a:srgbClr val="FF0000"/>
                </a:solidFill>
              </a:rPr>
              <a:t>,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между которыми существует взаимная связь.</a:t>
            </a:r>
          </a:p>
          <a:p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1600" dirty="0" smtClean="0">
                <a:solidFill>
                  <a:srgbClr val="FF0000"/>
                </a:solidFill>
              </a:rPr>
              <a:t>Спрос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отражает готовность покупателя приобретать товары и услуги по тем или иным ценам в определенных количествах за определённый промежуток времени. Спрос, таким образом, есть отношение между ценой товара и его количеством, которое покупатели хотят и могут купить.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Предложение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отражает готовность продавца продать товары или услуги по тем или иным ценам в определённых количествах за определённый промежуток времени. Предложение, таким образом, есть отношение между ценой товара и его количеством, которое продавцы хотят и могут продать.</a:t>
            </a:r>
          </a:p>
          <a:p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Спрос и предложение товаров имеют различную степень чувствительности к изменению определяющих их факторов. Мерой такого изменения </a:t>
            </a:r>
            <a:r>
              <a:rPr lang="ru-RU" sz="1600" b="1" dirty="0" smtClean="0">
                <a:solidFill>
                  <a:srgbClr val="002060"/>
                </a:solidFill>
              </a:rPr>
              <a:t>служит эластичность спроса и эластичность предложения.</a:t>
            </a:r>
          </a:p>
          <a:p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ru-RU" sz="1600" b="1" dirty="0" smtClean="0">
                <a:solidFill>
                  <a:srgbClr val="002060"/>
                </a:solidFill>
              </a:rPr>
              <a:t>Эластичность спроса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 цене показывает, какое процентное изменение спроса последует за однопроцентным увеличением цены товара</a:t>
            </a:r>
            <a:r>
              <a:rPr lang="ru-RU" sz="1600" dirty="0" smtClean="0">
                <a:solidFill>
                  <a:srgbClr val="002060"/>
                </a:solidFill>
              </a:rPr>
              <a:t>. Эластичность спроса зависит от следующих факторов: наличия товаров-заменителей, объёма предложения товара, необходимости покупки, времени покупки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Степень изменения объёма предложения в зависимости от увеличения цены характеризует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</a:rPr>
              <a:t>эластичность предложения.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Вопросы кодификатора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8858312" cy="557216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/>
              <a:t>Экономика и экономическая наука</a:t>
            </a:r>
          </a:p>
          <a:p>
            <a:r>
              <a:rPr lang="ru-RU" sz="2000" dirty="0" smtClean="0"/>
              <a:t>Факторы производства и факторные расходы</a:t>
            </a:r>
          </a:p>
          <a:p>
            <a:r>
              <a:rPr lang="ru-RU" sz="2000" dirty="0" smtClean="0"/>
              <a:t>Экономические системы и собственность</a:t>
            </a:r>
          </a:p>
          <a:p>
            <a:r>
              <a:rPr lang="ru-RU" sz="2000" dirty="0" smtClean="0"/>
              <a:t>Рынок и рыночный механизм. Спрос и предложение</a:t>
            </a:r>
          </a:p>
          <a:p>
            <a:r>
              <a:rPr lang="ru-RU" sz="2000" dirty="0" smtClean="0"/>
              <a:t>Постоянные и временные затраты</a:t>
            </a:r>
          </a:p>
          <a:p>
            <a:r>
              <a:rPr lang="ru-RU" sz="2000" dirty="0" smtClean="0"/>
              <a:t>Финансовые институты</a:t>
            </a:r>
          </a:p>
          <a:p>
            <a:r>
              <a:rPr lang="ru-RU" sz="2000" dirty="0" smtClean="0"/>
              <a:t>Банковская система. Ценные бумаги</a:t>
            </a:r>
          </a:p>
          <a:p>
            <a:r>
              <a:rPr lang="ru-RU" sz="2000" dirty="0" smtClean="0"/>
              <a:t>Рынок труда. Безработица</a:t>
            </a:r>
          </a:p>
          <a:p>
            <a:r>
              <a:rPr lang="ru-RU" sz="2000" dirty="0" smtClean="0"/>
              <a:t>Виды, причины и последствия инфляции</a:t>
            </a:r>
          </a:p>
          <a:p>
            <a:r>
              <a:rPr lang="ru-RU" sz="2000" dirty="0" smtClean="0"/>
              <a:t>Экономический рост и развитие. Понятие ВВП</a:t>
            </a:r>
          </a:p>
          <a:p>
            <a:r>
              <a:rPr lang="ru-RU" sz="2000" dirty="0" smtClean="0"/>
              <a:t>Роль государства в экономике</a:t>
            </a:r>
          </a:p>
          <a:p>
            <a:r>
              <a:rPr lang="ru-RU" sz="2000" dirty="0" smtClean="0"/>
              <a:t>Налоги. Государственный бюджет</a:t>
            </a:r>
          </a:p>
          <a:p>
            <a:r>
              <a:rPr lang="ru-RU" sz="2000" dirty="0" smtClean="0"/>
              <a:t>Мировая экономика</a:t>
            </a:r>
          </a:p>
          <a:p>
            <a:r>
              <a:rPr lang="ru-RU" sz="2000" dirty="0" smtClean="0"/>
              <a:t>Рациональное экономическое поведение собственника, работника, потребителя, семьянина, гражданина</a:t>
            </a:r>
          </a:p>
          <a:p>
            <a:endParaRPr lang="ru-RU" sz="20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Измерители экономической деятельности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1"/>
            <a:ext cx="8229600" cy="221457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Макроэкономические показатели позволяют: измерять объём производства  в каждой конкретный момент времени; определять факторы, непосредственно влияющие на функционирование экономики; путём сравнения факторов в течение нескольких лет прослеживать их динамику и делать прогнозы дальнейшего развития экономики; разрабатывать государственную экономическую политику.</a:t>
            </a:r>
          </a:p>
          <a:p>
            <a:endParaRPr lang="ru-RU" sz="2000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4357686" y="3071810"/>
          <a:ext cx="4429156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42844" y="3143249"/>
            <a:ext cx="4929222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tx1"/>
                </a:solidFill>
              </a:rPr>
              <a:t>Суммарная  рыночная стоимость всех конечных товаров и услуг, произведённых гражданами страны с помощью принадлежащих им средств производства как в данной стране, так и в других странах за определённый период времени (обычно за год)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5000628" y="3500438"/>
            <a:ext cx="928694" cy="21431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42844" y="4071943"/>
            <a:ext cx="4714908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Стоимость конечной продукции, произведённой на территории данной страны, за определённый период, независимо от того, находятся факторы производства в собственности граждан данной страны или принадлежат иностранцам</a:t>
            </a:r>
            <a:endParaRPr lang="ru-RU" sz="1200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4714876" y="4286256"/>
            <a:ext cx="857256" cy="21431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42844" y="5000636"/>
            <a:ext cx="4143404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Рыночная стоимость реально созданных страной товаров и услуг за определ1нный период</a:t>
            </a:r>
            <a:endParaRPr lang="ru-RU" sz="1200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4214810" y="5143512"/>
            <a:ext cx="928694" cy="21431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42844" y="5572140"/>
            <a:ext cx="3857652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Вновь созданная стоимость за определённый период. </a:t>
            </a:r>
            <a:r>
              <a:rPr lang="ru-RU" sz="1200" b="1" dirty="0" smtClean="0"/>
              <a:t>НД = заработная плата + арендная плата +  процентные платежи + доходы собственников + прибыль корпораций</a:t>
            </a:r>
            <a:endParaRPr lang="ru-RU" sz="1200" b="1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3929058" y="5857892"/>
            <a:ext cx="857256" cy="21431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Основные понятия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285861"/>
            <a:ext cx="4281518" cy="5214974"/>
          </a:xfrm>
        </p:spPr>
        <p:txBody>
          <a:bodyPr>
            <a:normAutofit fontScale="77500" lnSpcReduction="20000"/>
          </a:bodyPr>
          <a:lstStyle/>
          <a:p>
            <a:r>
              <a:rPr lang="ru-RU" sz="1600" b="1" dirty="0" smtClean="0"/>
              <a:t>Экономика</a:t>
            </a:r>
          </a:p>
          <a:p>
            <a:r>
              <a:rPr lang="ru-RU" sz="1600" b="1" dirty="0" smtClean="0"/>
              <a:t>Производство</a:t>
            </a:r>
          </a:p>
          <a:p>
            <a:r>
              <a:rPr lang="ru-RU" sz="1600" b="1" dirty="0" smtClean="0"/>
              <a:t>Распределение</a:t>
            </a:r>
          </a:p>
          <a:p>
            <a:r>
              <a:rPr lang="ru-RU" sz="1600" b="1" dirty="0" smtClean="0"/>
              <a:t>Обмен</a:t>
            </a:r>
          </a:p>
          <a:p>
            <a:r>
              <a:rPr lang="ru-RU" sz="1600" b="1" dirty="0" smtClean="0"/>
              <a:t>Потребление</a:t>
            </a:r>
          </a:p>
          <a:p>
            <a:r>
              <a:rPr lang="ru-RU" sz="1600" b="1" dirty="0" smtClean="0"/>
              <a:t>Потребности</a:t>
            </a:r>
          </a:p>
          <a:p>
            <a:r>
              <a:rPr lang="ru-RU" sz="1600" b="1" dirty="0" smtClean="0"/>
              <a:t>Экономические блага</a:t>
            </a:r>
          </a:p>
          <a:p>
            <a:r>
              <a:rPr lang="ru-RU" sz="1600" b="1" dirty="0" smtClean="0"/>
              <a:t>Факторы производства</a:t>
            </a:r>
          </a:p>
          <a:p>
            <a:r>
              <a:rPr lang="ru-RU" sz="1600" b="1" dirty="0" smtClean="0"/>
              <a:t>Экономический цикл</a:t>
            </a:r>
          </a:p>
          <a:p>
            <a:r>
              <a:rPr lang="ru-RU" sz="1600" b="1" dirty="0" smtClean="0"/>
              <a:t>Капитал</a:t>
            </a:r>
          </a:p>
          <a:p>
            <a:r>
              <a:rPr lang="ru-RU" sz="1600" b="1" dirty="0" smtClean="0"/>
              <a:t>Товар</a:t>
            </a:r>
          </a:p>
          <a:p>
            <a:r>
              <a:rPr lang="ru-RU" sz="1600" b="1" dirty="0" smtClean="0"/>
              <a:t>Прибыль</a:t>
            </a:r>
          </a:p>
          <a:p>
            <a:r>
              <a:rPr lang="ru-RU" sz="1600" b="1" dirty="0" smtClean="0"/>
              <a:t>Макроэкономика</a:t>
            </a:r>
          </a:p>
          <a:p>
            <a:r>
              <a:rPr lang="ru-RU" sz="1600" b="1" dirty="0" smtClean="0"/>
              <a:t>Микроэкономика</a:t>
            </a:r>
          </a:p>
          <a:p>
            <a:r>
              <a:rPr lang="ru-RU" sz="1600" b="1" dirty="0" smtClean="0"/>
              <a:t>Собственность</a:t>
            </a:r>
          </a:p>
          <a:p>
            <a:r>
              <a:rPr lang="ru-RU" sz="1600" b="1" dirty="0" smtClean="0"/>
              <a:t>Право собственности</a:t>
            </a:r>
          </a:p>
          <a:p>
            <a:r>
              <a:rPr lang="ru-RU" sz="1600" b="1" dirty="0" smtClean="0"/>
              <a:t>Экономические системы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85860"/>
            <a:ext cx="4281518" cy="5286413"/>
          </a:xfrm>
        </p:spPr>
        <p:txBody>
          <a:bodyPr>
            <a:normAutofit fontScale="77500" lnSpcReduction="20000"/>
          </a:bodyPr>
          <a:lstStyle/>
          <a:p>
            <a:r>
              <a:rPr lang="ru-RU" sz="1600" b="1" dirty="0" smtClean="0"/>
              <a:t>Рынок. Спрос. Предложение. Цена</a:t>
            </a:r>
          </a:p>
          <a:p>
            <a:r>
              <a:rPr lang="ru-RU" sz="1600" b="1" dirty="0" smtClean="0"/>
              <a:t>Конкуренция</a:t>
            </a:r>
          </a:p>
          <a:p>
            <a:r>
              <a:rPr lang="ru-RU" sz="1600" b="1" dirty="0" smtClean="0"/>
              <a:t>Валовой национальный продукт (ВНП)</a:t>
            </a:r>
          </a:p>
          <a:p>
            <a:r>
              <a:rPr lang="ru-RU" sz="1600" b="1" dirty="0" smtClean="0"/>
              <a:t>Валовой внутренний продукт (ВВП)</a:t>
            </a:r>
          </a:p>
          <a:p>
            <a:r>
              <a:rPr lang="ru-RU" sz="1600" b="1" dirty="0" smtClean="0"/>
              <a:t>Рынок труда.  Безработица</a:t>
            </a:r>
          </a:p>
          <a:p>
            <a:r>
              <a:rPr lang="ru-RU" sz="1600" b="1" dirty="0" smtClean="0"/>
              <a:t>Биржа</a:t>
            </a:r>
          </a:p>
          <a:p>
            <a:r>
              <a:rPr lang="ru-RU" sz="1600" b="1" dirty="0" smtClean="0"/>
              <a:t>Разделение труда</a:t>
            </a:r>
          </a:p>
          <a:p>
            <a:r>
              <a:rPr lang="ru-RU" sz="1600" b="1" dirty="0" smtClean="0"/>
              <a:t>Бюджет. Государственный долг</a:t>
            </a:r>
          </a:p>
          <a:p>
            <a:r>
              <a:rPr lang="ru-RU" sz="1600" b="1" dirty="0" smtClean="0"/>
              <a:t>Инвестиции</a:t>
            </a:r>
          </a:p>
          <a:p>
            <a:r>
              <a:rPr lang="ru-RU" sz="1600" b="1" dirty="0" smtClean="0"/>
              <a:t>Приватизация</a:t>
            </a:r>
          </a:p>
          <a:p>
            <a:r>
              <a:rPr lang="ru-RU" sz="1600" b="1" dirty="0" smtClean="0"/>
              <a:t>Деньги. Инфляция</a:t>
            </a:r>
          </a:p>
          <a:p>
            <a:r>
              <a:rPr lang="ru-RU" sz="1600" b="1" dirty="0" smtClean="0"/>
              <a:t>Эмиссия. Ценные бумаги</a:t>
            </a:r>
          </a:p>
          <a:p>
            <a:r>
              <a:rPr lang="ru-RU" sz="1600" b="1" dirty="0" smtClean="0"/>
              <a:t>Налог</a:t>
            </a:r>
          </a:p>
          <a:p>
            <a:r>
              <a:rPr lang="ru-RU" sz="1600" b="1" dirty="0" smtClean="0"/>
              <a:t>Предпринимательство. Бизнес</a:t>
            </a:r>
          </a:p>
          <a:p>
            <a:r>
              <a:rPr lang="ru-RU" sz="1600" b="1" dirty="0" smtClean="0"/>
              <a:t>Мировая экономика</a:t>
            </a:r>
          </a:p>
          <a:p>
            <a:endParaRPr lang="ru-RU" sz="16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3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8" dur="500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8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3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8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3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8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3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build="p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857256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Экономика: наука и хозяйство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736"/>
            <a:ext cx="8786874" cy="51458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Термин </a:t>
            </a:r>
            <a:r>
              <a:rPr lang="ru-RU" sz="2000" dirty="0" smtClean="0">
                <a:solidFill>
                  <a:srgbClr val="FF0000"/>
                </a:solidFill>
              </a:rPr>
              <a:t>"экономика" </a:t>
            </a:r>
            <a:r>
              <a:rPr lang="ru-RU" sz="2000" dirty="0" smtClean="0"/>
              <a:t>(от гр. </a:t>
            </a:r>
            <a:r>
              <a:rPr lang="en-US" sz="2000" b="1" dirty="0" err="1" smtClean="0">
                <a:solidFill>
                  <a:srgbClr val="7030A0"/>
                </a:solidFill>
              </a:rPr>
              <a:t>oikos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 - </a:t>
            </a:r>
            <a:r>
              <a:rPr lang="ru-RU" sz="2000" b="1" dirty="0" smtClean="0">
                <a:solidFill>
                  <a:srgbClr val="002060"/>
                </a:solidFill>
              </a:rPr>
              <a:t>домашнее хозяйство </a:t>
            </a:r>
            <a:r>
              <a:rPr lang="ru-RU" sz="2000" b="1" dirty="0" smtClean="0">
                <a:solidFill>
                  <a:srgbClr val="7030A0"/>
                </a:solidFill>
              </a:rPr>
              <a:t>и 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nomos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 - </a:t>
            </a:r>
            <a:r>
              <a:rPr lang="ru-RU" sz="2000" b="1" dirty="0" smtClean="0">
                <a:solidFill>
                  <a:srgbClr val="002060"/>
                </a:solidFill>
              </a:rPr>
              <a:t>правила</a:t>
            </a:r>
            <a:r>
              <a:rPr lang="ru-RU" sz="2000" dirty="0" smtClean="0"/>
              <a:t>), зародившийся в древней Греции, во времена Аристотеля 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b="1" dirty="0" smtClean="0">
                <a:solidFill>
                  <a:srgbClr val="7030A0"/>
                </a:solidFill>
              </a:rPr>
              <a:t>Экономика- </a:t>
            </a:r>
            <a:r>
              <a:rPr lang="ru-RU" sz="1800" dirty="0" smtClean="0"/>
              <a:t>сфера деятельности                 </a:t>
            </a:r>
            <a:r>
              <a:rPr lang="ru-RU" sz="2000" b="1" dirty="0" smtClean="0">
                <a:solidFill>
                  <a:srgbClr val="7030A0"/>
                </a:solidFill>
              </a:rPr>
              <a:t>Экономика</a:t>
            </a:r>
            <a:r>
              <a:rPr lang="ru-RU" sz="1800" dirty="0" smtClean="0"/>
              <a:t> - наука, которая </a:t>
            </a:r>
          </a:p>
          <a:p>
            <a:pPr>
              <a:buNone/>
            </a:pPr>
            <a:r>
              <a:rPr lang="ru-RU" sz="1800" dirty="0" smtClean="0"/>
              <a:t>людей, в которой создаётся богатство                 исследует, как люди в условиях</a:t>
            </a:r>
          </a:p>
          <a:p>
            <a:pPr>
              <a:buNone/>
            </a:pPr>
            <a:r>
              <a:rPr lang="ru-RU" sz="1800" dirty="0" smtClean="0"/>
              <a:t>для удовлетворения их разнообразных              ограниченности ресурсов</a:t>
            </a:r>
          </a:p>
          <a:p>
            <a:pPr>
              <a:buNone/>
            </a:pPr>
            <a:r>
              <a:rPr lang="ru-RU" sz="1800" dirty="0" smtClean="0"/>
              <a:t>потребностей                                                              удовлетворяют постоянно </a:t>
            </a:r>
          </a:p>
          <a:p>
            <a:pPr>
              <a:buNone/>
            </a:pPr>
            <a:r>
              <a:rPr lang="ru-RU" sz="1800" dirty="0" smtClean="0"/>
              <a:t>                                                                                         растущие потребности</a:t>
            </a:r>
          </a:p>
          <a:p>
            <a:pPr>
              <a:buNone/>
            </a:pPr>
            <a:endParaRPr lang="ru-RU" sz="1800" dirty="0" smtClean="0"/>
          </a:p>
          <a:p>
            <a:pPr algn="ctr">
              <a:buNone/>
            </a:pPr>
            <a:r>
              <a:rPr lang="ru-RU" sz="1800" b="1" dirty="0" smtClean="0"/>
              <a:t>     </a:t>
            </a:r>
            <a:r>
              <a:rPr lang="ru-RU" sz="1800" b="1" dirty="0" smtClean="0">
                <a:solidFill>
                  <a:srgbClr val="002060"/>
                </a:solidFill>
              </a:rPr>
              <a:t>Экономическая деятельность</a:t>
            </a:r>
            <a:r>
              <a:rPr lang="ru-RU" sz="1800" b="1" dirty="0" smtClean="0"/>
              <a:t> </a:t>
            </a:r>
            <a:r>
              <a:rPr lang="ru-RU" sz="1800" dirty="0" smtClean="0"/>
              <a:t>- есть </a:t>
            </a:r>
            <a:r>
              <a:rPr lang="ru-RU" sz="2000" b="1" dirty="0" smtClean="0">
                <a:solidFill>
                  <a:srgbClr val="C00000"/>
                </a:solidFill>
              </a:rPr>
              <a:t>производство, распределение, обмен и потребление благ и услуг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643174" y="2285992"/>
            <a:ext cx="214314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flipH="1">
            <a:off x="6215074" y="2285992"/>
            <a:ext cx="214314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785794"/>
            <a:ext cx="87154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Производство</a:t>
            </a:r>
            <a:r>
              <a:rPr lang="ru-RU" dirty="0" smtClean="0"/>
              <a:t> - это процесс создания экономических благ и услуг, которые выступают исходным пунктом экономической деятельности. В целом производство - это деятельность общества,  для удовлетворения своих потребностей.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Потребность </a:t>
            </a:r>
            <a:r>
              <a:rPr lang="ru-RU" dirty="0" smtClean="0"/>
              <a:t>- это необходимость в чём-либо для поддержания и развития жизнедеятельности личности  и общества в целом.</a:t>
            </a:r>
          </a:p>
          <a:p>
            <a:r>
              <a:rPr lang="ru-RU" dirty="0" smtClean="0"/>
              <a:t> Средства, с помощью которых удовлетворяются потребности, называются </a:t>
            </a:r>
            <a:r>
              <a:rPr lang="ru-RU" b="1" dirty="0" smtClean="0"/>
              <a:t>благами</a:t>
            </a:r>
            <a:r>
              <a:rPr lang="ru-RU" dirty="0" smtClean="0"/>
              <a:t>. Для создания экономических благ необходимы ресурсы.</a:t>
            </a:r>
          </a:p>
          <a:p>
            <a:r>
              <a:rPr lang="ru-RU" dirty="0" smtClean="0"/>
              <a:t> Ресурсы, которые участвуют в процессе производства товаров и услуг, называют </a:t>
            </a:r>
            <a:r>
              <a:rPr lang="ru-RU" b="1" dirty="0" smtClean="0">
                <a:solidFill>
                  <a:srgbClr val="FF0000"/>
                </a:solidFill>
              </a:rPr>
              <a:t>факторами производства</a:t>
            </a:r>
            <a:r>
              <a:rPr lang="ru-RU" dirty="0" smtClean="0"/>
              <a:t>, или производственными ресурсами. 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286248" y="3643314"/>
            <a:ext cx="214314" cy="357190"/>
          </a:xfrm>
          <a:prstGeom prst="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Схема 6"/>
          <p:cNvGraphicFramePr/>
          <p:nvPr/>
        </p:nvGraphicFramePr>
        <p:xfrm>
          <a:off x="0" y="4143380"/>
          <a:ext cx="9144000" cy="2428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Graphic spid="7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142844" y="142852"/>
          <a:ext cx="8715436" cy="6715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1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8286808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Ключевыми  понятиями производства являются 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понятия "</a:t>
            </a:r>
            <a:r>
              <a:rPr lang="ru-RU" sz="2000" b="1" dirty="0" smtClean="0">
                <a:solidFill>
                  <a:srgbClr val="002060"/>
                </a:solidFill>
              </a:rPr>
              <a:t>товар</a:t>
            </a:r>
            <a:r>
              <a:rPr lang="ru-RU" sz="2000" b="1" dirty="0" smtClean="0">
                <a:solidFill>
                  <a:srgbClr val="7030A0"/>
                </a:solidFill>
              </a:rPr>
              <a:t>" и "</a:t>
            </a:r>
            <a:r>
              <a:rPr lang="ru-RU" sz="2000" b="1" dirty="0" smtClean="0">
                <a:solidFill>
                  <a:srgbClr val="002060"/>
                </a:solidFill>
              </a:rPr>
              <a:t>услуга</a:t>
            </a:r>
            <a:r>
              <a:rPr lang="ru-RU" sz="2000" b="1" dirty="0" smtClean="0">
                <a:solidFill>
                  <a:srgbClr val="7030A0"/>
                </a:solidFill>
              </a:rPr>
              <a:t>"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7" name="Двойная стрелка влево/вправо 6"/>
          <p:cNvSpPr/>
          <p:nvPr/>
        </p:nvSpPr>
        <p:spPr>
          <a:xfrm>
            <a:off x="4214810" y="3357562"/>
            <a:ext cx="1214446" cy="1000132"/>
          </a:xfrm>
          <a:prstGeom prst="leftRightArrow">
            <a:avLst>
              <a:gd name="adj1" fmla="val 31699"/>
              <a:gd name="adj2" fmla="val 5000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142844" y="1571612"/>
            <a:ext cx="4071966" cy="5000660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Товар</a:t>
            </a:r>
            <a:r>
              <a:rPr lang="ru-RU" dirty="0" smtClean="0">
                <a:solidFill>
                  <a:srgbClr val="C00000"/>
                </a:solidFill>
              </a:rPr>
              <a:t> - продукт труда, произведённый для продажи на рынке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Признаки товара</a:t>
            </a:r>
            <a:r>
              <a:rPr lang="ru-RU" dirty="0" smtClean="0">
                <a:solidFill>
                  <a:srgbClr val="C00000"/>
                </a:solidFill>
              </a:rPr>
              <a:t>: должен быть предназначен для обмена, т.е. обладает </a:t>
            </a:r>
            <a:r>
              <a:rPr lang="ru-RU" b="1" dirty="0" smtClean="0">
                <a:solidFill>
                  <a:srgbClr val="C00000"/>
                </a:solidFill>
              </a:rPr>
              <a:t>стоимостью</a:t>
            </a:r>
            <a:r>
              <a:rPr lang="ru-RU" dirty="0" smtClean="0">
                <a:solidFill>
                  <a:srgbClr val="C00000"/>
                </a:solidFill>
              </a:rPr>
              <a:t>  - овеществлённым в товаре трудом товаропроизводителя; должен удовлетворять потребность человека, т.е. обладает </a:t>
            </a:r>
            <a:r>
              <a:rPr lang="ru-RU" b="1" dirty="0" smtClean="0">
                <a:solidFill>
                  <a:srgbClr val="C00000"/>
                </a:solidFill>
              </a:rPr>
              <a:t>потребительной стоимостью</a:t>
            </a:r>
            <a:r>
              <a:rPr lang="ru-RU" dirty="0" smtClean="0">
                <a:solidFill>
                  <a:srgbClr val="C00000"/>
                </a:solidFill>
              </a:rPr>
              <a:t>; должен обладать способностью  обмениваться на другой товар, т.е. обладает </a:t>
            </a:r>
            <a:r>
              <a:rPr lang="ru-RU" b="1" dirty="0" smtClean="0">
                <a:solidFill>
                  <a:srgbClr val="C00000"/>
                </a:solidFill>
              </a:rPr>
              <a:t>меновой стоимостью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5429256" y="1428736"/>
            <a:ext cx="3500462" cy="5143536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Услуга</a:t>
            </a:r>
            <a:r>
              <a:rPr lang="ru-RU" dirty="0" smtClean="0">
                <a:solidFill>
                  <a:srgbClr val="C00000"/>
                </a:solidFill>
              </a:rPr>
              <a:t> - результат полезной деятельности предприятий (организаций) и отдельных лиц, направленной на удовлетворение определённых потребностей населения и общества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858312" cy="135732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Экономика как наука </a:t>
            </a:r>
            <a:r>
              <a:rPr lang="ru-RU" sz="2000" dirty="0" smtClean="0"/>
              <a:t>- </a:t>
            </a:r>
            <a:r>
              <a:rPr lang="ru-RU" sz="2000" dirty="0" smtClean="0">
                <a:solidFill>
                  <a:schemeClr val="tx1"/>
                </a:solidFill>
              </a:rPr>
              <a:t>это совокупность конкретных экономических дисциплин, таких как экономика промышленности, экономика сельского хозяйства, экономика труда, финансы и кредит, экономическая статистика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785926"/>
          <a:ext cx="8858281" cy="4787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0715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dirty="0" smtClean="0"/>
              <a:t>В современной экономической теории используются два уровня анализа: </a:t>
            </a:r>
            <a:r>
              <a:rPr lang="ru-RU" sz="2000" b="1" i="1" dirty="0" smtClean="0">
                <a:solidFill>
                  <a:srgbClr val="C00000"/>
                </a:solidFill>
              </a:rPr>
              <a:t>макроэкономический и микроэкономический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500174"/>
            <a:ext cx="4041648" cy="57150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Макроэкономика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/>
              <a:t>( </a:t>
            </a:r>
            <a:r>
              <a:rPr lang="ru-RU" sz="1600" b="0" dirty="0" smtClean="0"/>
              <a:t>гр.</a:t>
            </a:r>
            <a:r>
              <a:rPr lang="ru-RU" sz="1600" dirty="0" smtClean="0"/>
              <a:t> </a:t>
            </a:r>
            <a:r>
              <a:rPr lang="en-US" sz="1600" dirty="0" err="1" smtClean="0"/>
              <a:t>makros</a:t>
            </a:r>
            <a:r>
              <a:rPr lang="en-US" sz="1600" dirty="0" smtClean="0"/>
              <a:t> </a:t>
            </a:r>
            <a:r>
              <a:rPr lang="ru-RU" sz="1600" dirty="0" smtClean="0"/>
              <a:t>- </a:t>
            </a:r>
            <a:r>
              <a:rPr lang="ru-RU" sz="1600" b="0" dirty="0" smtClean="0"/>
              <a:t>длинный, большой</a:t>
            </a:r>
            <a:r>
              <a:rPr lang="ru-RU" sz="1600" dirty="0" smtClean="0"/>
              <a:t>)</a:t>
            </a:r>
            <a:endParaRPr lang="ru-RU" sz="16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42844" y="2143116"/>
            <a:ext cx="4357718" cy="457203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dirty="0" smtClean="0"/>
              <a:t>Это наука о хозяйстве в целом, об экономическом здоровье страны и мира</a:t>
            </a:r>
          </a:p>
          <a:p>
            <a:r>
              <a:rPr lang="ru-RU" sz="1800" dirty="0" smtClean="0"/>
              <a:t>Исследует вопросы о том, как быстро развивается экономика, каков объём произведённого продукта и совокупного дохода, то, что характеризует общенациональные и международные экономические явления</a:t>
            </a:r>
          </a:p>
          <a:p>
            <a:r>
              <a:rPr lang="ru-RU" sz="1800" dirty="0" smtClean="0"/>
              <a:t>Имеет дело с такими проблемами, как </a:t>
            </a:r>
            <a:r>
              <a:rPr lang="ru-RU" sz="1800" i="1" dirty="0" smtClean="0"/>
              <a:t>повышение занятости</a:t>
            </a:r>
            <a:r>
              <a:rPr lang="ru-RU" sz="1800" dirty="0" smtClean="0"/>
              <a:t>, </a:t>
            </a:r>
            <a:r>
              <a:rPr lang="ru-RU" sz="1800" i="1" dirty="0" smtClean="0"/>
              <a:t>увеличение объёмов производства, экономический рост, преодоление инфляции, безработицы, кризисов</a:t>
            </a:r>
            <a:endParaRPr lang="ru-RU" sz="1800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714876" y="1571612"/>
            <a:ext cx="4143404" cy="50006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Микроэкономика</a:t>
            </a:r>
            <a:r>
              <a:rPr lang="ru-RU" sz="1600" dirty="0" smtClean="0"/>
              <a:t> </a:t>
            </a:r>
          </a:p>
          <a:p>
            <a:pPr algn="ctr"/>
            <a:r>
              <a:rPr lang="ru-RU" sz="1600" dirty="0" smtClean="0"/>
              <a:t>(</a:t>
            </a:r>
            <a:r>
              <a:rPr lang="ru-RU" sz="1600" b="0" dirty="0" smtClean="0"/>
              <a:t>гр</a:t>
            </a:r>
            <a:r>
              <a:rPr lang="ru-RU" sz="1600" dirty="0" smtClean="0"/>
              <a:t>. </a:t>
            </a:r>
            <a:r>
              <a:rPr lang="en-US" sz="1600" dirty="0" err="1" smtClean="0"/>
              <a:t>mikros</a:t>
            </a:r>
            <a:r>
              <a:rPr lang="en-US" sz="1600" dirty="0" smtClean="0"/>
              <a:t> - </a:t>
            </a:r>
            <a:r>
              <a:rPr lang="ru-RU" sz="1600" b="0" dirty="0" smtClean="0"/>
              <a:t>малый</a:t>
            </a:r>
            <a:r>
              <a:rPr lang="ru-RU" sz="1600" dirty="0" smtClean="0"/>
              <a:t>)</a:t>
            </a:r>
            <a:endParaRPr lang="ru-RU" sz="16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0" y="2143116"/>
            <a:ext cx="4429156" cy="457203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1800" dirty="0" smtClean="0"/>
              <a:t>Это наука о потребителях, фирмах и отдельных отраслях</a:t>
            </a:r>
          </a:p>
          <a:p>
            <a:r>
              <a:rPr lang="ru-RU" sz="1800" dirty="0" smtClean="0"/>
              <a:t>Исследует причинно-следственные  и функциональные связи, которые влияют на принятие решений как отдельными людьми, так и фирмами и предприятиями</a:t>
            </a:r>
          </a:p>
          <a:p>
            <a:r>
              <a:rPr lang="ru-RU" sz="1800" dirty="0" smtClean="0"/>
              <a:t>Имеет дело с такими проблемами, как ограниченность, выбор, альтернативная стоимость, цена и её влияние на отдельные элементы хозяйства, а также с процессами производства и потребления, изменения спроса и предложения отдельных товаров на отдельных рынках</a:t>
            </a:r>
            <a:endParaRPr lang="ru-RU" sz="18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5" grpId="0" build="p" animBg="1"/>
      <p:bldP spid="4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780</TotalTime>
  <Words>1980</Words>
  <Application>Microsoft Office PowerPoint</Application>
  <PresentationFormat>Экран (4:3)</PresentationFormat>
  <Paragraphs>240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Экономическая сфера</vt:lpstr>
      <vt:lpstr>Вопросы кодификатора</vt:lpstr>
      <vt:lpstr>Основные понятия</vt:lpstr>
      <vt:lpstr>Экономика: наука и хозяйство</vt:lpstr>
      <vt:lpstr>Слайд 5</vt:lpstr>
      <vt:lpstr>Слайд 6</vt:lpstr>
      <vt:lpstr>Слайд 7</vt:lpstr>
      <vt:lpstr>Экономика как наука - это совокупность конкретных экономических дисциплин, таких как экономика промышленности, экономика сельского хозяйства, экономика труда, финансы и кредит, экономическая статистика</vt:lpstr>
      <vt:lpstr>В современной экономической теории используются два уровня анализа: макроэкономический и микроэкономический</vt:lpstr>
      <vt:lpstr>Слайд 10</vt:lpstr>
      <vt:lpstr>Экономическая культура</vt:lpstr>
      <vt:lpstr>Экономическое содержание собственности раскрывается через её функциональные характеристики: владение, управление и контроль. Причём главным является контроль над производственно-финансовой деятельностью субъекта собственности</vt:lpstr>
      <vt:lpstr>Юридическое содержание собственности реализуется через совокупность правомочий её субъектов: владение, пользование, распоряжение</vt:lpstr>
      <vt:lpstr>Виды и формы собственности</vt:lpstr>
      <vt:lpstr>Слайд 15</vt:lpstr>
      <vt:lpstr>Слайд 16</vt:lpstr>
      <vt:lpstr>Слайд 17</vt:lpstr>
      <vt:lpstr>Слайд 18</vt:lpstr>
      <vt:lpstr>Слайд 19</vt:lpstr>
      <vt:lpstr>Измерители экономической деятельности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Экономическая сфера</dc:title>
  <dc:creator>Роман</dc:creator>
  <cp:lastModifiedBy>Admin</cp:lastModifiedBy>
  <cp:revision>88</cp:revision>
  <dcterms:created xsi:type="dcterms:W3CDTF">2010-06-13T08:02:42Z</dcterms:created>
  <dcterms:modified xsi:type="dcterms:W3CDTF">2016-05-11T15:10:47Z</dcterms:modified>
</cp:coreProperties>
</file>